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  <p:sldId id="276" r:id="rId4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41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73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33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33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5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40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72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6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02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93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08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95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D1B7F0-51C2-4B95-A12A-B5CD3A2ED6A7}"/>
              </a:ext>
            </a:extLst>
          </p:cNvPr>
          <p:cNvSpPr txBox="1"/>
          <p:nvPr/>
        </p:nvSpPr>
        <p:spPr>
          <a:xfrm>
            <a:off x="968376" y="1797786"/>
            <a:ext cx="7969249" cy="20621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令和７年度長浜市地域脱炭素化モデル事業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/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企画提案書</a:t>
            </a:r>
            <a:endParaRPr kumimoji="1"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（事業提案型）</a:t>
            </a:r>
            <a:endParaRPr kumimoji="1"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F0639B-5D67-42BC-B243-1DE6A4152012}"/>
              </a:ext>
            </a:extLst>
          </p:cNvPr>
          <p:cNvSpPr txBox="1"/>
          <p:nvPr/>
        </p:nvSpPr>
        <p:spPr>
          <a:xfrm>
            <a:off x="968376" y="5050001"/>
            <a:ext cx="7969249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実施主体（商号又は名称）を記載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C4DF69-6C76-4B2F-8356-7FCA71BAECF8}"/>
              </a:ext>
            </a:extLst>
          </p:cNvPr>
          <p:cNvSpPr txBox="1"/>
          <p:nvPr/>
        </p:nvSpPr>
        <p:spPr>
          <a:xfrm>
            <a:off x="527564" y="607673"/>
            <a:ext cx="9052536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 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企画提案書は任意様式ですが、本資料を参考に作成してください。</a:t>
            </a:r>
            <a:endParaRPr kumimoji="1" lang="en-US" altLang="ja-JP" sz="2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 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作成の際には、「長浜市地域脱炭素化</a:t>
            </a:r>
            <a:r>
              <a:rPr kumimoji="1" lang="ja-JP" altLang="en-US" sz="2400" b="1" u="sng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モデル事業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公募型プロポーザル実施要領」をご参照ください。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C15CCA7-5BA7-4D7A-83F7-CA94E42DB1D9}"/>
              </a:ext>
            </a:extLst>
          </p:cNvPr>
          <p:cNvSpPr/>
          <p:nvPr/>
        </p:nvSpPr>
        <p:spPr>
          <a:xfrm>
            <a:off x="2898591" y="3850268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i="1" dirty="0">
                <a:solidFill>
                  <a:srgbClr val="FF0000"/>
                </a:solidFill>
              </a:rPr>
              <a:t>※</a:t>
            </a:r>
            <a:r>
              <a:rPr lang="ja-JP" altLang="en-US" b="1" i="1" dirty="0">
                <a:solidFill>
                  <a:srgbClr val="FF0000"/>
                </a:solidFill>
              </a:rPr>
              <a:t>該当する事業に〇をつけてください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53697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事業概要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E70E267-C238-4E57-85D6-44243067F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443222"/>
              </p:ext>
            </p:extLst>
          </p:nvPr>
        </p:nvGraphicFramePr>
        <p:xfrm>
          <a:off x="171450" y="533173"/>
          <a:ext cx="9616440" cy="603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  <a:gridCol w="3571240">
                  <a:extLst>
                    <a:ext uri="{9D8B030D-6E8A-4147-A177-3AD203B41FA5}">
                      <a16:colId xmlns:a16="http://schemas.microsoft.com/office/drawing/2014/main" val="261771326"/>
                    </a:ext>
                  </a:extLst>
                </a:gridCol>
                <a:gridCol w="4597400">
                  <a:extLst>
                    <a:ext uri="{9D8B030D-6E8A-4147-A177-3AD203B41FA5}">
                      <a16:colId xmlns:a16="http://schemas.microsoft.com/office/drawing/2014/main" val="1041683336"/>
                    </a:ext>
                  </a:extLst>
                </a:gridCol>
              </a:tblGrid>
              <a:tr h="28368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48638372"/>
                  </a:ext>
                </a:extLst>
              </a:tr>
              <a:tr h="3829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  <a:tr h="19118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課題、解決方法、どのような効果を見込んでいるかがわかるように記載すること。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51623932"/>
                  </a:ext>
                </a:extLst>
              </a:tr>
              <a:tr h="3428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具体的事業内容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645531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77B9006-0C7B-4B60-877B-B09CA59EF517}"/>
              </a:ext>
            </a:extLst>
          </p:cNvPr>
          <p:cNvSpPr txBox="1"/>
          <p:nvPr/>
        </p:nvSpPr>
        <p:spPr>
          <a:xfrm>
            <a:off x="1314450" y="30346"/>
            <a:ext cx="400685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公表資料として作成すること。</a:t>
            </a:r>
            <a:endParaRPr kumimoji="1"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事業の要約として記載すること。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1DE8B3-86E2-4E18-84A7-FAA30E5FFECB}"/>
              </a:ext>
            </a:extLst>
          </p:cNvPr>
          <p:cNvSpPr/>
          <p:nvPr/>
        </p:nvSpPr>
        <p:spPr>
          <a:xfrm>
            <a:off x="5321300" y="3302000"/>
            <a:ext cx="4343400" cy="3238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イメージ図等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（レイアウト任意）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画像データ等は圧縮処理を施したうえで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添付すること（データ容量削減のため）。</a:t>
            </a:r>
          </a:p>
        </p:txBody>
      </p:sp>
      <p:sp>
        <p:nvSpPr>
          <p:cNvPr id="9" name="スライド番号プレースホルダー 2">
            <a:extLst>
              <a:ext uri="{FF2B5EF4-FFF2-40B4-BE49-F238E27FC236}">
                <a16:creationId xmlns:a16="http://schemas.microsoft.com/office/drawing/2014/main" id="{5B6B742B-7E9E-4837-A2C0-D2281139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2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765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事業の実施によって解決を図る課題及び実現したい姿（目的）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E70E267-C238-4E57-85D6-44243067FF3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1450" y="533172"/>
          <a:ext cx="9563100" cy="6207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3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4764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■事業の実施によって解決を図る課題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961039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623932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■事業の実施によって実現したい姿（目的）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45531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965191"/>
                  </a:ext>
                </a:extLst>
              </a:tr>
            </a:tbl>
          </a:graphicData>
        </a:graphic>
      </p:graphicFrame>
      <p:sp>
        <p:nvSpPr>
          <p:cNvPr id="11" name="スライド番号プレースホルダー 2">
            <a:extLst>
              <a:ext uri="{FF2B5EF4-FFF2-40B4-BE49-F238E27FC236}">
                <a16:creationId xmlns:a16="http://schemas.microsoft.com/office/drawing/2014/main" id="{0B809FEE-0509-46BC-8A43-89ACC6E7A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3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598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</TotalTime>
  <Words>174</Words>
  <Application>Microsoft Office PowerPoint</Application>
  <PresentationFormat>A4 210 x 297 mm</PresentationFormat>
  <Paragraphs>25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今井 伝憲</dc:creator>
  <cp:lastModifiedBy>菅谷 和宏</cp:lastModifiedBy>
  <cp:revision>72</cp:revision>
  <cp:lastPrinted>2024-04-14T23:12:04Z</cp:lastPrinted>
  <dcterms:created xsi:type="dcterms:W3CDTF">2023-02-24T05:51:49Z</dcterms:created>
  <dcterms:modified xsi:type="dcterms:W3CDTF">2025-04-15T09:10:46Z</dcterms:modified>
</cp:coreProperties>
</file>