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6858000" cy="9906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852B8-42A7-4D73-8688-8C6C542EE2E3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46550" y="841375"/>
            <a:ext cx="1574800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B1BB5-41CA-45D3-B6EC-ED2BBEF3E7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6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2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2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8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5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6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7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FAA-588E-4FE8-80AB-8677B6EA1D6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4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C812F1-52C3-D559-E751-7ED818F8BEB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bg1"/>
              </a:gs>
              <a:gs pos="0">
                <a:srgbClr val="0070C0"/>
              </a:gs>
            </a:gsLst>
            <a:lin ang="162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45EE058-0322-B7A7-2E42-754414449B29}"/>
              </a:ext>
            </a:extLst>
          </p:cNvPr>
          <p:cNvSpPr/>
          <p:nvPr/>
        </p:nvSpPr>
        <p:spPr>
          <a:xfrm>
            <a:off x="105493" y="175015"/>
            <a:ext cx="6651321" cy="671569"/>
          </a:xfrm>
          <a:prstGeom prst="roundRect">
            <a:avLst/>
          </a:prstGeom>
          <a:gradFill flip="none" rotWithShape="1">
            <a:gsLst>
              <a:gs pos="12000">
                <a:srgbClr val="0070C0"/>
              </a:gs>
              <a:gs pos="0">
                <a:schemeClr val="accent1">
                  <a:lumMod val="40000"/>
                  <a:lumOff val="60000"/>
                </a:schemeClr>
              </a:gs>
              <a:gs pos="88000">
                <a:srgbClr val="0070C0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26000" rtlCol="0" anchor="ctr"/>
          <a:lstStyle/>
          <a:p>
            <a:pPr algn="ctr">
              <a:spcBef>
                <a:spcPts val="1200"/>
              </a:spcBef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ラーケーションカード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8421AE0-23FD-728A-074B-07B224DB2405}"/>
              </a:ext>
            </a:extLst>
          </p:cNvPr>
          <p:cNvSpPr/>
          <p:nvPr/>
        </p:nvSpPr>
        <p:spPr>
          <a:xfrm>
            <a:off x="100198" y="1416056"/>
            <a:ext cx="6651321" cy="2945060"/>
          </a:xfrm>
          <a:prstGeom prst="roundRect">
            <a:avLst>
              <a:gd name="adj" fmla="val 5615"/>
            </a:avLst>
          </a:prstGeom>
          <a:solidFill>
            <a:srgbClr val="FFFFCC"/>
          </a:solidFill>
          <a:ln w="635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Ins="108000" rtlCol="0" anchor="t" anchorCtr="0"/>
          <a:lstStyle/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確認できたら、□にチェックを入れましょう（保護者記入）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ctr">
              <a:lnSpc>
                <a:spcPts val="11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上記の「ラーケーションの日」の意義について理解しました。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学校から指定された届け出方法で期限までに届け出ます。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給食の取扱いについて確認をしました。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「ラーケーションの日」の取得により、学校で受けられない授業の　　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内容は、家庭で自習をします。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300"/>
              </a:lnSpc>
              <a:spcBef>
                <a:spcPts val="12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 「ラーケーションの日」を取るのは、（　　　）日目です。　　　　　　　　　</a:t>
            </a: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70139D-8D95-A33B-E42F-1435914C1B91}"/>
              </a:ext>
            </a:extLst>
          </p:cNvPr>
          <p:cNvSpPr/>
          <p:nvPr/>
        </p:nvSpPr>
        <p:spPr>
          <a:xfrm>
            <a:off x="100197" y="4897945"/>
            <a:ext cx="6651321" cy="24676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（お家の人と一緒に考えて、書きましょう）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ぶ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日：令和　　年　　月　　日（　）～　　月　　日（　）（　　）日間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・学ぶ場所：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・学ぶこと：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9824FD7-BD90-63DA-571B-4E0F8C9C138B}"/>
              </a:ext>
            </a:extLst>
          </p:cNvPr>
          <p:cNvSpPr/>
          <p:nvPr/>
        </p:nvSpPr>
        <p:spPr>
          <a:xfrm>
            <a:off x="100198" y="900947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■取得する前に、お家の人と一緒に以下について確認しよう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CEE55D-A349-118D-4CB5-7B9A44295CC1}"/>
              </a:ext>
            </a:extLst>
          </p:cNvPr>
          <p:cNvSpPr/>
          <p:nvPr/>
        </p:nvSpPr>
        <p:spPr>
          <a:xfrm>
            <a:off x="100198" y="4462296"/>
            <a:ext cx="6651321" cy="37130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■どのような「ラーケーションの日」にするか、考えよう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B92510-71A1-2EC8-7EFA-65B712DA712F}"/>
              </a:ext>
            </a:extLst>
          </p:cNvPr>
          <p:cNvSpPr/>
          <p:nvPr/>
        </p:nvSpPr>
        <p:spPr>
          <a:xfrm>
            <a:off x="21266" y="6654269"/>
            <a:ext cx="5602916" cy="797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（　　　　　　）学校（　　）年（　　）組（　　）番</a:t>
            </a:r>
            <a:endParaRPr kumimoji="1" lang="en-US" altLang="ja-JP" sz="1300" b="1" dirty="0">
              <a:solidFill>
                <a:schemeClr val="tx1"/>
              </a:solidFill>
            </a:endParaRPr>
          </a:p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保護者氏名　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1300" b="1" dirty="0">
                <a:solidFill>
                  <a:schemeClr val="tx1"/>
                </a:solidFill>
              </a:rPr>
              <a:t>児童生徒氏名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　　　 </a:t>
            </a:r>
            <a:r>
              <a:rPr kumimoji="1" lang="en-US" altLang="ja-JP" sz="1300" u="sng" dirty="0">
                <a:solidFill>
                  <a:schemeClr val="bg1"/>
                </a:solidFill>
              </a:rPr>
              <a:t>.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　　　　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　　　　　　　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7A90581-302F-4CDA-A2E7-ED7B3804FCC8}"/>
              </a:ext>
            </a:extLst>
          </p:cNvPr>
          <p:cNvSpPr/>
          <p:nvPr/>
        </p:nvSpPr>
        <p:spPr>
          <a:xfrm>
            <a:off x="100196" y="7899265"/>
            <a:ext cx="6651321" cy="18229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300" b="1" dirty="0">
                <a:solidFill>
                  <a:schemeClr val="tx1"/>
                </a:solidFill>
                <a:latin typeface="+mn-ea"/>
              </a:rPr>
              <a:t>・学</a:t>
            </a:r>
            <a:r>
              <a:rPr kumimoji="1" lang="ja-JP" altLang="en-US" sz="1300" b="1" spc="300" dirty="0">
                <a:solidFill>
                  <a:schemeClr val="tx1"/>
                </a:solidFill>
                <a:latin typeface="+mn-ea"/>
              </a:rPr>
              <a:t>んだこと（児童生徒）</a:t>
            </a:r>
            <a:r>
              <a:rPr kumimoji="1" lang="ja-JP" altLang="en-US" sz="1300" b="1" dirty="0">
                <a:solidFill>
                  <a:schemeClr val="tx1"/>
                </a:solidFill>
                <a:latin typeface="+mn-ea"/>
              </a:rPr>
              <a:t>：</a:t>
            </a:r>
            <a:endParaRPr kumimoji="1" lang="en-US" altLang="ja-JP" sz="13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300" b="1" dirty="0">
                <a:solidFill>
                  <a:schemeClr val="tx1"/>
                </a:solidFill>
                <a:latin typeface="+mn-ea"/>
              </a:rPr>
              <a:t>・保護者から一言：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68DD42D-0631-45E4-9A53-F4AD69C866DA}"/>
              </a:ext>
            </a:extLst>
          </p:cNvPr>
          <p:cNvSpPr/>
          <p:nvPr/>
        </p:nvSpPr>
        <p:spPr>
          <a:xfrm>
            <a:off x="100196" y="7446482"/>
            <a:ext cx="6651321" cy="37130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■「ラーケーションの日」に、どんなことを学びましたか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F752B4B-FD10-4C9E-853C-5FF6B94D4E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03113" y="6425506"/>
          <a:ext cx="798684" cy="812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84">
                  <a:extLst>
                    <a:ext uri="{9D8B030D-6E8A-4147-A177-3AD203B41FA5}">
                      <a16:colId xmlns:a16="http://schemas.microsoft.com/office/drawing/2014/main" val="924464188"/>
                    </a:ext>
                  </a:extLst>
                </a:gridCol>
              </a:tblGrid>
              <a:tr h="1895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学　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319735"/>
                  </a:ext>
                </a:extLst>
              </a:tr>
              <a:tr h="56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431327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5C1A51EF-9459-428E-8023-94A794FAD4E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13216" y="8810733"/>
          <a:ext cx="798684" cy="812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84">
                  <a:extLst>
                    <a:ext uri="{9D8B030D-6E8A-4147-A177-3AD203B41FA5}">
                      <a16:colId xmlns:a16="http://schemas.microsoft.com/office/drawing/2014/main" val="924464188"/>
                    </a:ext>
                  </a:extLst>
                </a:gridCol>
              </a:tblGrid>
              <a:tr h="1895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学　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319735"/>
                  </a:ext>
                </a:extLst>
              </a:tr>
              <a:tr h="56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431327"/>
                  </a:ext>
                </a:extLst>
              </a:tr>
            </a:tbl>
          </a:graphicData>
        </a:graphic>
      </p:graphicFrame>
      <p:pic>
        <p:nvPicPr>
          <p:cNvPr id="7" name="図 6">
            <a:extLst>
              <a:ext uri="{FF2B5EF4-FFF2-40B4-BE49-F238E27FC236}">
                <a16:creationId xmlns:a16="http://schemas.microsoft.com/office/drawing/2014/main" id="{EBFFE5EF-5088-4E64-9BEE-85CC4B687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216" y="5566459"/>
            <a:ext cx="798684" cy="80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45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91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　政名</dc:creator>
  <cp:lastModifiedBy>西田 和歌子</cp:lastModifiedBy>
  <cp:revision>29</cp:revision>
  <cp:lastPrinted>2024-05-27T02:07:22Z</cp:lastPrinted>
  <dcterms:created xsi:type="dcterms:W3CDTF">2023-04-06T02:00:02Z</dcterms:created>
  <dcterms:modified xsi:type="dcterms:W3CDTF">2025-04-11T03:34:58Z</dcterms:modified>
</cp:coreProperties>
</file>