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13"/>
  </p:notesMasterIdLst>
  <p:sldIdLst>
    <p:sldId id="258" r:id="rId2"/>
    <p:sldId id="256" r:id="rId3"/>
    <p:sldId id="257" r:id="rId4"/>
    <p:sldId id="259" r:id="rId5"/>
    <p:sldId id="260" r:id="rId6"/>
    <p:sldId id="261" r:id="rId7"/>
    <p:sldId id="262" r:id="rId8"/>
    <p:sldId id="264" r:id="rId9"/>
    <p:sldId id="263" r:id="rId10"/>
    <p:sldId id="265" r:id="rId11"/>
    <p:sldId id="266" r:id="rId1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801" autoAdjust="0"/>
    <p:restoredTop sz="94660"/>
  </p:normalViewPr>
  <p:slideViewPr>
    <p:cSldViewPr snapToGrid="0">
      <p:cViewPr varScale="1">
        <p:scale>
          <a:sx n="67" d="100"/>
          <a:sy n="67" d="100"/>
        </p:scale>
        <p:origin x="5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B2A674-A33A-4F0A-9AC6-FA2094ED68B7}" type="datetimeFigureOut">
              <a:rPr kumimoji="1" lang="ja-JP" altLang="en-US" smtClean="0"/>
              <a:t>2025/3/28</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81172A-D1E0-41E7-B1B9-17C32A3652D3}" type="slidenum">
              <a:rPr kumimoji="1" lang="ja-JP" altLang="en-US" smtClean="0"/>
              <a:t>‹#›</a:t>
            </a:fld>
            <a:endParaRPr kumimoji="1" lang="ja-JP" altLang="en-US"/>
          </a:p>
        </p:txBody>
      </p:sp>
    </p:spTree>
    <p:extLst>
      <p:ext uri="{BB962C8B-B14F-4D97-AF65-F5344CB8AC3E}">
        <p14:creationId xmlns:p14="http://schemas.microsoft.com/office/powerpoint/2010/main" val="168144978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43436C0-4F72-4C9F-B639-4F1759705B2A}"/>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25D03E0D-203D-415D-A6A2-89356C1112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BD7C2D6F-9ACE-420F-9B8D-990A200B2005}"/>
              </a:ext>
            </a:extLst>
          </p:cNvPr>
          <p:cNvSpPr>
            <a:spLocks noGrp="1"/>
          </p:cNvSpPr>
          <p:nvPr>
            <p:ph type="dt" sz="half" idx="10"/>
          </p:nvPr>
        </p:nvSpPr>
        <p:spPr/>
        <p:txBody>
          <a:bodyPr/>
          <a:lstStyle/>
          <a:p>
            <a:fld id="{8D3A1F0A-14A2-456E-90CC-5BA23A6F7C84}" type="datetimeFigureOut">
              <a:rPr kumimoji="1" lang="ja-JP" altLang="en-US" smtClean="0"/>
              <a:t>2025/3/28</a:t>
            </a:fld>
            <a:endParaRPr kumimoji="1" lang="ja-JP" altLang="en-US"/>
          </a:p>
        </p:txBody>
      </p:sp>
      <p:sp>
        <p:nvSpPr>
          <p:cNvPr id="5" name="フッター プレースホルダー 4">
            <a:extLst>
              <a:ext uri="{FF2B5EF4-FFF2-40B4-BE49-F238E27FC236}">
                <a16:creationId xmlns:a16="http://schemas.microsoft.com/office/drawing/2014/main" id="{AEF15754-5CDE-42F6-972D-BD450B20B88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D1AE62F-BECB-4013-998A-92AAA9C9BEA7}"/>
              </a:ext>
            </a:extLst>
          </p:cNvPr>
          <p:cNvSpPr>
            <a:spLocks noGrp="1"/>
          </p:cNvSpPr>
          <p:nvPr>
            <p:ph type="sldNum" sz="quarter" idx="12"/>
          </p:nvPr>
        </p:nvSpPr>
        <p:spPr/>
        <p:txBody>
          <a:bodyPr/>
          <a:lstStyle/>
          <a:p>
            <a:fld id="{27872FCB-B713-4156-BA9D-9B448A03E274}" type="slidenum">
              <a:rPr kumimoji="1" lang="ja-JP" altLang="en-US" smtClean="0"/>
              <a:t>‹#›</a:t>
            </a:fld>
            <a:endParaRPr kumimoji="1" lang="ja-JP" altLang="en-US"/>
          </a:p>
        </p:txBody>
      </p:sp>
    </p:spTree>
    <p:extLst>
      <p:ext uri="{BB962C8B-B14F-4D97-AF65-F5344CB8AC3E}">
        <p14:creationId xmlns:p14="http://schemas.microsoft.com/office/powerpoint/2010/main" val="4243861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3DA82DC-4797-4609-A960-F03169FBB4F5}"/>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7320936-2CDC-47A2-A4BF-127FA9DC6CC6}"/>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545CCC0-8306-472D-98CB-BD2AB4EB1BDE}"/>
              </a:ext>
            </a:extLst>
          </p:cNvPr>
          <p:cNvSpPr>
            <a:spLocks noGrp="1"/>
          </p:cNvSpPr>
          <p:nvPr>
            <p:ph type="dt" sz="half" idx="10"/>
          </p:nvPr>
        </p:nvSpPr>
        <p:spPr/>
        <p:txBody>
          <a:bodyPr/>
          <a:lstStyle/>
          <a:p>
            <a:fld id="{8D3A1F0A-14A2-456E-90CC-5BA23A6F7C84}" type="datetimeFigureOut">
              <a:rPr kumimoji="1" lang="ja-JP" altLang="en-US" smtClean="0"/>
              <a:t>2025/3/28</a:t>
            </a:fld>
            <a:endParaRPr kumimoji="1" lang="ja-JP" altLang="en-US"/>
          </a:p>
        </p:txBody>
      </p:sp>
      <p:sp>
        <p:nvSpPr>
          <p:cNvPr id="5" name="フッター プレースホルダー 4">
            <a:extLst>
              <a:ext uri="{FF2B5EF4-FFF2-40B4-BE49-F238E27FC236}">
                <a16:creationId xmlns:a16="http://schemas.microsoft.com/office/drawing/2014/main" id="{80E9EB77-7D5F-4BBC-807B-F4E655B4872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DB53EBD-0ED5-4C63-891F-0A81E84D7E3A}"/>
              </a:ext>
            </a:extLst>
          </p:cNvPr>
          <p:cNvSpPr>
            <a:spLocks noGrp="1"/>
          </p:cNvSpPr>
          <p:nvPr>
            <p:ph type="sldNum" sz="quarter" idx="12"/>
          </p:nvPr>
        </p:nvSpPr>
        <p:spPr/>
        <p:txBody>
          <a:bodyPr/>
          <a:lstStyle/>
          <a:p>
            <a:fld id="{27872FCB-B713-4156-BA9D-9B448A03E274}" type="slidenum">
              <a:rPr kumimoji="1" lang="ja-JP" altLang="en-US" smtClean="0"/>
              <a:t>‹#›</a:t>
            </a:fld>
            <a:endParaRPr kumimoji="1" lang="ja-JP" altLang="en-US"/>
          </a:p>
        </p:txBody>
      </p:sp>
    </p:spTree>
    <p:extLst>
      <p:ext uri="{BB962C8B-B14F-4D97-AF65-F5344CB8AC3E}">
        <p14:creationId xmlns:p14="http://schemas.microsoft.com/office/powerpoint/2010/main" val="2620861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782864D2-7F8A-4DB9-AB08-579B787F67DC}"/>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A0B7ECD-0F23-4676-98C8-4DB38ACA75CD}"/>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2FF1B94-B310-44E5-9D0C-36C52EF2C9C8}"/>
              </a:ext>
            </a:extLst>
          </p:cNvPr>
          <p:cNvSpPr>
            <a:spLocks noGrp="1"/>
          </p:cNvSpPr>
          <p:nvPr>
            <p:ph type="dt" sz="half" idx="10"/>
          </p:nvPr>
        </p:nvSpPr>
        <p:spPr/>
        <p:txBody>
          <a:bodyPr/>
          <a:lstStyle/>
          <a:p>
            <a:fld id="{8D3A1F0A-14A2-456E-90CC-5BA23A6F7C84}" type="datetimeFigureOut">
              <a:rPr kumimoji="1" lang="ja-JP" altLang="en-US" smtClean="0"/>
              <a:t>2025/3/28</a:t>
            </a:fld>
            <a:endParaRPr kumimoji="1" lang="ja-JP" altLang="en-US"/>
          </a:p>
        </p:txBody>
      </p:sp>
      <p:sp>
        <p:nvSpPr>
          <p:cNvPr id="5" name="フッター プレースホルダー 4">
            <a:extLst>
              <a:ext uri="{FF2B5EF4-FFF2-40B4-BE49-F238E27FC236}">
                <a16:creationId xmlns:a16="http://schemas.microsoft.com/office/drawing/2014/main" id="{00ED7473-F738-48F1-98B6-64E45338E11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B57C654-DD5E-4175-8D95-478C143D7863}"/>
              </a:ext>
            </a:extLst>
          </p:cNvPr>
          <p:cNvSpPr>
            <a:spLocks noGrp="1"/>
          </p:cNvSpPr>
          <p:nvPr>
            <p:ph type="sldNum" sz="quarter" idx="12"/>
          </p:nvPr>
        </p:nvSpPr>
        <p:spPr/>
        <p:txBody>
          <a:bodyPr/>
          <a:lstStyle/>
          <a:p>
            <a:fld id="{27872FCB-B713-4156-BA9D-9B448A03E274}" type="slidenum">
              <a:rPr kumimoji="1" lang="ja-JP" altLang="en-US" smtClean="0"/>
              <a:t>‹#›</a:t>
            </a:fld>
            <a:endParaRPr kumimoji="1" lang="ja-JP" altLang="en-US"/>
          </a:p>
        </p:txBody>
      </p:sp>
    </p:spTree>
    <p:extLst>
      <p:ext uri="{BB962C8B-B14F-4D97-AF65-F5344CB8AC3E}">
        <p14:creationId xmlns:p14="http://schemas.microsoft.com/office/powerpoint/2010/main" val="2869086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DCEB3B0-CBAA-46DB-B3C8-B84E88F1334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D189ED3-D100-442B-B533-45837DBBC4A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3988BFD-69A4-44FE-8DB4-BF61621AAAD9}"/>
              </a:ext>
            </a:extLst>
          </p:cNvPr>
          <p:cNvSpPr>
            <a:spLocks noGrp="1"/>
          </p:cNvSpPr>
          <p:nvPr>
            <p:ph type="dt" sz="half" idx="10"/>
          </p:nvPr>
        </p:nvSpPr>
        <p:spPr/>
        <p:txBody>
          <a:bodyPr/>
          <a:lstStyle/>
          <a:p>
            <a:fld id="{8D3A1F0A-14A2-456E-90CC-5BA23A6F7C84}" type="datetimeFigureOut">
              <a:rPr kumimoji="1" lang="ja-JP" altLang="en-US" smtClean="0"/>
              <a:t>2025/3/28</a:t>
            </a:fld>
            <a:endParaRPr kumimoji="1" lang="ja-JP" altLang="en-US"/>
          </a:p>
        </p:txBody>
      </p:sp>
      <p:sp>
        <p:nvSpPr>
          <p:cNvPr id="5" name="フッター プレースホルダー 4">
            <a:extLst>
              <a:ext uri="{FF2B5EF4-FFF2-40B4-BE49-F238E27FC236}">
                <a16:creationId xmlns:a16="http://schemas.microsoft.com/office/drawing/2014/main" id="{96980D0A-6310-4467-8761-E0446B4B723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344B882-946C-4D48-914F-B1B5B4140084}"/>
              </a:ext>
            </a:extLst>
          </p:cNvPr>
          <p:cNvSpPr>
            <a:spLocks noGrp="1"/>
          </p:cNvSpPr>
          <p:nvPr>
            <p:ph type="sldNum" sz="quarter" idx="12"/>
          </p:nvPr>
        </p:nvSpPr>
        <p:spPr/>
        <p:txBody>
          <a:bodyPr/>
          <a:lstStyle/>
          <a:p>
            <a:fld id="{27872FCB-B713-4156-BA9D-9B448A03E274}" type="slidenum">
              <a:rPr kumimoji="1" lang="ja-JP" altLang="en-US" smtClean="0"/>
              <a:t>‹#›</a:t>
            </a:fld>
            <a:endParaRPr kumimoji="1" lang="ja-JP" altLang="en-US"/>
          </a:p>
        </p:txBody>
      </p:sp>
    </p:spTree>
    <p:extLst>
      <p:ext uri="{BB962C8B-B14F-4D97-AF65-F5344CB8AC3E}">
        <p14:creationId xmlns:p14="http://schemas.microsoft.com/office/powerpoint/2010/main" val="30299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656FF5A-AC6A-4634-A51E-C69A916F44F5}"/>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0F52873-4A1A-49D9-AD24-E9DE892228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9FACE0F0-F705-4B12-ACDA-375E232C0E8D}"/>
              </a:ext>
            </a:extLst>
          </p:cNvPr>
          <p:cNvSpPr>
            <a:spLocks noGrp="1"/>
          </p:cNvSpPr>
          <p:nvPr>
            <p:ph type="dt" sz="half" idx="10"/>
          </p:nvPr>
        </p:nvSpPr>
        <p:spPr/>
        <p:txBody>
          <a:bodyPr/>
          <a:lstStyle/>
          <a:p>
            <a:fld id="{8D3A1F0A-14A2-456E-90CC-5BA23A6F7C84}" type="datetimeFigureOut">
              <a:rPr kumimoji="1" lang="ja-JP" altLang="en-US" smtClean="0"/>
              <a:t>2025/3/28</a:t>
            </a:fld>
            <a:endParaRPr kumimoji="1" lang="ja-JP" altLang="en-US"/>
          </a:p>
        </p:txBody>
      </p:sp>
      <p:sp>
        <p:nvSpPr>
          <p:cNvPr id="5" name="フッター プレースホルダー 4">
            <a:extLst>
              <a:ext uri="{FF2B5EF4-FFF2-40B4-BE49-F238E27FC236}">
                <a16:creationId xmlns:a16="http://schemas.microsoft.com/office/drawing/2014/main" id="{266D9ED3-6BDE-416B-BA7D-3AE1A9ECDC1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027D008-5109-42AB-84DE-4D0E38E4229B}"/>
              </a:ext>
            </a:extLst>
          </p:cNvPr>
          <p:cNvSpPr>
            <a:spLocks noGrp="1"/>
          </p:cNvSpPr>
          <p:nvPr>
            <p:ph type="sldNum" sz="quarter" idx="12"/>
          </p:nvPr>
        </p:nvSpPr>
        <p:spPr/>
        <p:txBody>
          <a:bodyPr/>
          <a:lstStyle/>
          <a:p>
            <a:fld id="{27872FCB-B713-4156-BA9D-9B448A03E274}" type="slidenum">
              <a:rPr kumimoji="1" lang="ja-JP" altLang="en-US" smtClean="0"/>
              <a:t>‹#›</a:t>
            </a:fld>
            <a:endParaRPr kumimoji="1" lang="ja-JP" altLang="en-US"/>
          </a:p>
        </p:txBody>
      </p:sp>
    </p:spTree>
    <p:extLst>
      <p:ext uri="{BB962C8B-B14F-4D97-AF65-F5344CB8AC3E}">
        <p14:creationId xmlns:p14="http://schemas.microsoft.com/office/powerpoint/2010/main" val="1022365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70FB8C1-098A-43A8-8F8E-56976791546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228B2B2-4672-4F75-BE37-B3A1BDC6D9EC}"/>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DEACA18B-A8D0-42DA-B191-A405E7737C05}"/>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C757BE71-68F9-444D-91DA-1AC40E2BE9C0}"/>
              </a:ext>
            </a:extLst>
          </p:cNvPr>
          <p:cNvSpPr>
            <a:spLocks noGrp="1"/>
          </p:cNvSpPr>
          <p:nvPr>
            <p:ph type="dt" sz="half" idx="10"/>
          </p:nvPr>
        </p:nvSpPr>
        <p:spPr/>
        <p:txBody>
          <a:bodyPr/>
          <a:lstStyle/>
          <a:p>
            <a:fld id="{8D3A1F0A-14A2-456E-90CC-5BA23A6F7C84}" type="datetimeFigureOut">
              <a:rPr kumimoji="1" lang="ja-JP" altLang="en-US" smtClean="0"/>
              <a:t>2025/3/28</a:t>
            </a:fld>
            <a:endParaRPr kumimoji="1" lang="ja-JP" altLang="en-US"/>
          </a:p>
        </p:txBody>
      </p:sp>
      <p:sp>
        <p:nvSpPr>
          <p:cNvPr id="6" name="フッター プレースホルダー 5">
            <a:extLst>
              <a:ext uri="{FF2B5EF4-FFF2-40B4-BE49-F238E27FC236}">
                <a16:creationId xmlns:a16="http://schemas.microsoft.com/office/drawing/2014/main" id="{E25F651A-3063-458F-8204-0E52BD1334E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FC0890E-56A9-4CCA-83A2-DB88A5E7A3B2}"/>
              </a:ext>
            </a:extLst>
          </p:cNvPr>
          <p:cNvSpPr>
            <a:spLocks noGrp="1"/>
          </p:cNvSpPr>
          <p:nvPr>
            <p:ph type="sldNum" sz="quarter" idx="12"/>
          </p:nvPr>
        </p:nvSpPr>
        <p:spPr/>
        <p:txBody>
          <a:bodyPr/>
          <a:lstStyle/>
          <a:p>
            <a:fld id="{27872FCB-B713-4156-BA9D-9B448A03E274}" type="slidenum">
              <a:rPr kumimoji="1" lang="ja-JP" altLang="en-US" smtClean="0"/>
              <a:t>‹#›</a:t>
            </a:fld>
            <a:endParaRPr kumimoji="1" lang="ja-JP" altLang="en-US"/>
          </a:p>
        </p:txBody>
      </p:sp>
    </p:spTree>
    <p:extLst>
      <p:ext uri="{BB962C8B-B14F-4D97-AF65-F5344CB8AC3E}">
        <p14:creationId xmlns:p14="http://schemas.microsoft.com/office/powerpoint/2010/main" val="1069663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AB9672-437A-484C-8350-9C122CB4690D}"/>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6E8A28F-F8F7-4764-BA8C-BBE95389FB6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F1CCEEE-0E36-486B-BC1E-BC5700BB1550}"/>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35678908-3FF3-4E2B-B2B9-A4B79AD8E67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CBE2CEB3-A39E-47F0-AC1B-BCA2D223C65D}"/>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61528977-C377-46AD-A661-376B6F66C13F}"/>
              </a:ext>
            </a:extLst>
          </p:cNvPr>
          <p:cNvSpPr>
            <a:spLocks noGrp="1"/>
          </p:cNvSpPr>
          <p:nvPr>
            <p:ph type="dt" sz="half" idx="10"/>
          </p:nvPr>
        </p:nvSpPr>
        <p:spPr/>
        <p:txBody>
          <a:bodyPr/>
          <a:lstStyle/>
          <a:p>
            <a:fld id="{8D3A1F0A-14A2-456E-90CC-5BA23A6F7C84}" type="datetimeFigureOut">
              <a:rPr kumimoji="1" lang="ja-JP" altLang="en-US" smtClean="0"/>
              <a:t>2025/3/28</a:t>
            </a:fld>
            <a:endParaRPr kumimoji="1" lang="ja-JP" altLang="en-US"/>
          </a:p>
        </p:txBody>
      </p:sp>
      <p:sp>
        <p:nvSpPr>
          <p:cNvPr id="8" name="フッター プレースホルダー 7">
            <a:extLst>
              <a:ext uri="{FF2B5EF4-FFF2-40B4-BE49-F238E27FC236}">
                <a16:creationId xmlns:a16="http://schemas.microsoft.com/office/drawing/2014/main" id="{B45304B3-2865-4596-A5E4-E9EE25E04651}"/>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3B522B43-4ED1-4ADF-8E0C-A833CA35980E}"/>
              </a:ext>
            </a:extLst>
          </p:cNvPr>
          <p:cNvSpPr>
            <a:spLocks noGrp="1"/>
          </p:cNvSpPr>
          <p:nvPr>
            <p:ph type="sldNum" sz="quarter" idx="12"/>
          </p:nvPr>
        </p:nvSpPr>
        <p:spPr/>
        <p:txBody>
          <a:bodyPr/>
          <a:lstStyle/>
          <a:p>
            <a:fld id="{27872FCB-B713-4156-BA9D-9B448A03E274}" type="slidenum">
              <a:rPr kumimoji="1" lang="ja-JP" altLang="en-US" smtClean="0"/>
              <a:t>‹#›</a:t>
            </a:fld>
            <a:endParaRPr kumimoji="1" lang="ja-JP" altLang="en-US"/>
          </a:p>
        </p:txBody>
      </p:sp>
    </p:spTree>
    <p:extLst>
      <p:ext uri="{BB962C8B-B14F-4D97-AF65-F5344CB8AC3E}">
        <p14:creationId xmlns:p14="http://schemas.microsoft.com/office/powerpoint/2010/main" val="3033698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B3547E-AA72-4097-B264-EF1A5E5BCF0C}"/>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FED89E89-1D06-4799-A215-C53CF1996153}"/>
              </a:ext>
            </a:extLst>
          </p:cNvPr>
          <p:cNvSpPr>
            <a:spLocks noGrp="1"/>
          </p:cNvSpPr>
          <p:nvPr>
            <p:ph type="dt" sz="half" idx="10"/>
          </p:nvPr>
        </p:nvSpPr>
        <p:spPr/>
        <p:txBody>
          <a:bodyPr/>
          <a:lstStyle/>
          <a:p>
            <a:fld id="{8D3A1F0A-14A2-456E-90CC-5BA23A6F7C84}" type="datetimeFigureOut">
              <a:rPr kumimoji="1" lang="ja-JP" altLang="en-US" smtClean="0"/>
              <a:t>2025/3/28</a:t>
            </a:fld>
            <a:endParaRPr kumimoji="1" lang="ja-JP" altLang="en-US"/>
          </a:p>
        </p:txBody>
      </p:sp>
      <p:sp>
        <p:nvSpPr>
          <p:cNvPr id="4" name="フッター プレースホルダー 3">
            <a:extLst>
              <a:ext uri="{FF2B5EF4-FFF2-40B4-BE49-F238E27FC236}">
                <a16:creationId xmlns:a16="http://schemas.microsoft.com/office/drawing/2014/main" id="{86F51B8D-78D7-40B7-A9F8-E74DE046C02F}"/>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13AE902C-ED93-4B8E-9D38-7E6AEF70B6AF}"/>
              </a:ext>
            </a:extLst>
          </p:cNvPr>
          <p:cNvSpPr>
            <a:spLocks noGrp="1"/>
          </p:cNvSpPr>
          <p:nvPr>
            <p:ph type="sldNum" sz="quarter" idx="12"/>
          </p:nvPr>
        </p:nvSpPr>
        <p:spPr/>
        <p:txBody>
          <a:bodyPr/>
          <a:lstStyle/>
          <a:p>
            <a:fld id="{27872FCB-B713-4156-BA9D-9B448A03E274}" type="slidenum">
              <a:rPr kumimoji="1" lang="ja-JP" altLang="en-US" smtClean="0"/>
              <a:t>‹#›</a:t>
            </a:fld>
            <a:endParaRPr kumimoji="1" lang="ja-JP" altLang="en-US"/>
          </a:p>
        </p:txBody>
      </p:sp>
    </p:spTree>
    <p:extLst>
      <p:ext uri="{BB962C8B-B14F-4D97-AF65-F5344CB8AC3E}">
        <p14:creationId xmlns:p14="http://schemas.microsoft.com/office/powerpoint/2010/main" val="1004927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68B11C0-E371-4BD9-9BF6-FC0BD4CC34D6}"/>
              </a:ext>
            </a:extLst>
          </p:cNvPr>
          <p:cNvSpPr>
            <a:spLocks noGrp="1"/>
          </p:cNvSpPr>
          <p:nvPr>
            <p:ph type="dt" sz="half" idx="10"/>
          </p:nvPr>
        </p:nvSpPr>
        <p:spPr/>
        <p:txBody>
          <a:bodyPr/>
          <a:lstStyle/>
          <a:p>
            <a:fld id="{8D3A1F0A-14A2-456E-90CC-5BA23A6F7C84}" type="datetimeFigureOut">
              <a:rPr kumimoji="1" lang="ja-JP" altLang="en-US" smtClean="0"/>
              <a:t>2025/3/28</a:t>
            </a:fld>
            <a:endParaRPr kumimoji="1" lang="ja-JP" altLang="en-US"/>
          </a:p>
        </p:txBody>
      </p:sp>
      <p:sp>
        <p:nvSpPr>
          <p:cNvPr id="3" name="フッター プレースホルダー 2">
            <a:extLst>
              <a:ext uri="{FF2B5EF4-FFF2-40B4-BE49-F238E27FC236}">
                <a16:creationId xmlns:a16="http://schemas.microsoft.com/office/drawing/2014/main" id="{4DD4417E-F006-4F89-B958-305F78EE0DC1}"/>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52CB455F-09A7-4F50-A6C3-29D0C8D36ACA}"/>
              </a:ext>
            </a:extLst>
          </p:cNvPr>
          <p:cNvSpPr>
            <a:spLocks noGrp="1"/>
          </p:cNvSpPr>
          <p:nvPr>
            <p:ph type="sldNum" sz="quarter" idx="12"/>
          </p:nvPr>
        </p:nvSpPr>
        <p:spPr/>
        <p:txBody>
          <a:bodyPr/>
          <a:lstStyle/>
          <a:p>
            <a:fld id="{27872FCB-B713-4156-BA9D-9B448A03E274}" type="slidenum">
              <a:rPr kumimoji="1" lang="ja-JP" altLang="en-US" smtClean="0"/>
              <a:t>‹#›</a:t>
            </a:fld>
            <a:endParaRPr kumimoji="1" lang="ja-JP" altLang="en-US"/>
          </a:p>
        </p:txBody>
      </p:sp>
    </p:spTree>
    <p:extLst>
      <p:ext uri="{BB962C8B-B14F-4D97-AF65-F5344CB8AC3E}">
        <p14:creationId xmlns:p14="http://schemas.microsoft.com/office/powerpoint/2010/main" val="4207470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A70CD5-C708-4B1C-B833-40A24AC0BA2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6E70FF1-B648-4795-9E63-D153BAFC45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23118287-D0A3-418F-B2AC-DE64AAF0A9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2BD9E1C-DEE3-4549-A601-E86641FE7CC7}"/>
              </a:ext>
            </a:extLst>
          </p:cNvPr>
          <p:cNvSpPr>
            <a:spLocks noGrp="1"/>
          </p:cNvSpPr>
          <p:nvPr>
            <p:ph type="dt" sz="half" idx="10"/>
          </p:nvPr>
        </p:nvSpPr>
        <p:spPr/>
        <p:txBody>
          <a:bodyPr/>
          <a:lstStyle/>
          <a:p>
            <a:fld id="{8D3A1F0A-14A2-456E-90CC-5BA23A6F7C84}" type="datetimeFigureOut">
              <a:rPr kumimoji="1" lang="ja-JP" altLang="en-US" smtClean="0"/>
              <a:t>2025/3/28</a:t>
            </a:fld>
            <a:endParaRPr kumimoji="1" lang="ja-JP" altLang="en-US"/>
          </a:p>
        </p:txBody>
      </p:sp>
      <p:sp>
        <p:nvSpPr>
          <p:cNvPr id="6" name="フッター プレースホルダー 5">
            <a:extLst>
              <a:ext uri="{FF2B5EF4-FFF2-40B4-BE49-F238E27FC236}">
                <a16:creationId xmlns:a16="http://schemas.microsoft.com/office/drawing/2014/main" id="{618675F7-9FBB-481E-AB08-A7E9E85635C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FD129E1-4DA8-4DBF-96DC-8F0268C96D92}"/>
              </a:ext>
            </a:extLst>
          </p:cNvPr>
          <p:cNvSpPr>
            <a:spLocks noGrp="1"/>
          </p:cNvSpPr>
          <p:nvPr>
            <p:ph type="sldNum" sz="quarter" idx="12"/>
          </p:nvPr>
        </p:nvSpPr>
        <p:spPr/>
        <p:txBody>
          <a:bodyPr/>
          <a:lstStyle/>
          <a:p>
            <a:fld id="{27872FCB-B713-4156-BA9D-9B448A03E274}" type="slidenum">
              <a:rPr kumimoji="1" lang="ja-JP" altLang="en-US" smtClean="0"/>
              <a:t>‹#›</a:t>
            </a:fld>
            <a:endParaRPr kumimoji="1" lang="ja-JP" altLang="en-US"/>
          </a:p>
        </p:txBody>
      </p:sp>
    </p:spTree>
    <p:extLst>
      <p:ext uri="{BB962C8B-B14F-4D97-AF65-F5344CB8AC3E}">
        <p14:creationId xmlns:p14="http://schemas.microsoft.com/office/powerpoint/2010/main" val="763447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C5337A-36DD-4E8E-BA84-3D79827875C8}"/>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E079B664-24B3-407F-9625-33F4DCADA9C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0ED42ACE-1689-49D4-AEDB-1BAF095197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E34D5B3-025F-4C78-B02C-D3D9DDB2EF11}"/>
              </a:ext>
            </a:extLst>
          </p:cNvPr>
          <p:cNvSpPr>
            <a:spLocks noGrp="1"/>
          </p:cNvSpPr>
          <p:nvPr>
            <p:ph type="dt" sz="half" idx="10"/>
          </p:nvPr>
        </p:nvSpPr>
        <p:spPr/>
        <p:txBody>
          <a:bodyPr/>
          <a:lstStyle/>
          <a:p>
            <a:fld id="{8D3A1F0A-14A2-456E-90CC-5BA23A6F7C84}" type="datetimeFigureOut">
              <a:rPr kumimoji="1" lang="ja-JP" altLang="en-US" smtClean="0"/>
              <a:t>2025/3/28</a:t>
            </a:fld>
            <a:endParaRPr kumimoji="1" lang="ja-JP" altLang="en-US"/>
          </a:p>
        </p:txBody>
      </p:sp>
      <p:sp>
        <p:nvSpPr>
          <p:cNvPr id="6" name="フッター プレースホルダー 5">
            <a:extLst>
              <a:ext uri="{FF2B5EF4-FFF2-40B4-BE49-F238E27FC236}">
                <a16:creationId xmlns:a16="http://schemas.microsoft.com/office/drawing/2014/main" id="{860E2CDD-1447-4F15-8AFF-FF02E800E76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0CABD16-5A52-4B52-9A18-431F8BEF521B}"/>
              </a:ext>
            </a:extLst>
          </p:cNvPr>
          <p:cNvSpPr>
            <a:spLocks noGrp="1"/>
          </p:cNvSpPr>
          <p:nvPr>
            <p:ph type="sldNum" sz="quarter" idx="12"/>
          </p:nvPr>
        </p:nvSpPr>
        <p:spPr/>
        <p:txBody>
          <a:bodyPr/>
          <a:lstStyle/>
          <a:p>
            <a:fld id="{27872FCB-B713-4156-BA9D-9B448A03E274}" type="slidenum">
              <a:rPr kumimoji="1" lang="ja-JP" altLang="en-US" smtClean="0"/>
              <a:t>‹#›</a:t>
            </a:fld>
            <a:endParaRPr kumimoji="1" lang="ja-JP" altLang="en-US"/>
          </a:p>
        </p:txBody>
      </p:sp>
    </p:spTree>
    <p:extLst>
      <p:ext uri="{BB962C8B-B14F-4D97-AF65-F5344CB8AC3E}">
        <p14:creationId xmlns:p14="http://schemas.microsoft.com/office/powerpoint/2010/main" val="4097244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08AF4734-3E32-41C7-AA24-B6BA9FFC26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8771D25-B851-4D21-9C3E-76AE739B1A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4B70660-3476-4C1B-9751-07656FA4D2A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3A1F0A-14A2-456E-90CC-5BA23A6F7C84}" type="datetimeFigureOut">
              <a:rPr kumimoji="1" lang="ja-JP" altLang="en-US" smtClean="0"/>
              <a:t>2025/3/28</a:t>
            </a:fld>
            <a:endParaRPr kumimoji="1" lang="ja-JP" altLang="en-US"/>
          </a:p>
        </p:txBody>
      </p:sp>
      <p:sp>
        <p:nvSpPr>
          <p:cNvPr id="5" name="フッター プレースホルダー 4">
            <a:extLst>
              <a:ext uri="{FF2B5EF4-FFF2-40B4-BE49-F238E27FC236}">
                <a16:creationId xmlns:a16="http://schemas.microsoft.com/office/drawing/2014/main" id="{74484F86-E347-4644-B232-CE74CFA4443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A3DC801D-44F0-46A8-A975-52EC1189AD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872FCB-B713-4156-BA9D-9B448A03E274}" type="slidenum">
              <a:rPr kumimoji="1" lang="ja-JP" altLang="en-US" smtClean="0"/>
              <a:t>‹#›</a:t>
            </a:fld>
            <a:endParaRPr kumimoji="1" lang="ja-JP" altLang="en-US"/>
          </a:p>
        </p:txBody>
      </p:sp>
    </p:spTree>
    <p:extLst>
      <p:ext uri="{BB962C8B-B14F-4D97-AF65-F5344CB8AC3E}">
        <p14:creationId xmlns:p14="http://schemas.microsoft.com/office/powerpoint/2010/main" val="42913027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D453253C-6EB4-40E1-9787-59EE77263156}"/>
              </a:ext>
            </a:extLst>
          </p:cNvPr>
          <p:cNvSpPr txBox="1"/>
          <p:nvPr/>
        </p:nvSpPr>
        <p:spPr>
          <a:xfrm>
            <a:off x="356520" y="399132"/>
            <a:ext cx="11478961" cy="860557"/>
          </a:xfrm>
          <a:prstGeom prst="rect">
            <a:avLst/>
          </a:prstGeom>
          <a:noFill/>
        </p:spPr>
        <p:txBody>
          <a:bodyPr wrap="square" rtlCol="0" anchor="t">
            <a:spAutoFit/>
          </a:bodyPr>
          <a:lstStyle/>
          <a:p>
            <a:pPr algn="ctr">
              <a:lnSpc>
                <a:spcPct val="150000"/>
              </a:lnSpc>
            </a:pPr>
            <a:r>
              <a:rPr lang="ja-JP" altLang="en-US" sz="2000" b="1" spc="300" dirty="0">
                <a:solidFill>
                  <a:srgbClr val="C00000"/>
                </a:solidFill>
                <a:latin typeface="BIZ UDPゴシック" panose="020B0400000000000000" pitchFamily="50" charset="-128"/>
                <a:ea typeface="BIZ UDPゴシック" panose="020B0400000000000000" pitchFamily="50" charset="-128"/>
                <a:cs typeface="Arial" panose="020B0604020202020204" pitchFamily="34" charset="0"/>
              </a:rPr>
              <a:t>企画提案書の作成にあたっての注意事項</a:t>
            </a:r>
            <a:endParaRPr lang="en-US" altLang="ja-JP" sz="2000" b="1" spc="300" dirty="0">
              <a:solidFill>
                <a:srgbClr val="C00000"/>
              </a:solidFill>
              <a:latin typeface="BIZ UDPゴシック" panose="020B0400000000000000" pitchFamily="50" charset="-128"/>
              <a:ea typeface="BIZ UDPゴシック" panose="020B0400000000000000" pitchFamily="50" charset="-128"/>
              <a:cs typeface="Arial" panose="020B0604020202020204" pitchFamily="34" charset="0"/>
            </a:endParaRPr>
          </a:p>
          <a:p>
            <a:pPr algn="ctr">
              <a:lnSpc>
                <a:spcPct val="150000"/>
              </a:lnSpc>
            </a:pPr>
            <a:r>
              <a:rPr lang="en-US" altLang="ja-JP" sz="1600" spc="300" dirty="0">
                <a:latin typeface="BIZ UDPゴシック" panose="020B0400000000000000" pitchFamily="50" charset="-128"/>
                <a:ea typeface="BIZ UDPゴシック" panose="020B0400000000000000" pitchFamily="50" charset="-128"/>
                <a:cs typeface="Arial" panose="020B0604020202020204" pitchFamily="34" charset="0"/>
              </a:rPr>
              <a:t>※ </a:t>
            </a:r>
            <a:r>
              <a:rPr lang="ja-JP" altLang="en-US" sz="1600" spc="300" dirty="0">
                <a:latin typeface="BIZ UDPゴシック" panose="020B0400000000000000" pitchFamily="50" charset="-128"/>
                <a:ea typeface="BIZ UDPゴシック" panose="020B0400000000000000" pitchFamily="50" charset="-128"/>
                <a:cs typeface="Arial" panose="020B0604020202020204" pitchFamily="34" charset="0"/>
              </a:rPr>
              <a:t>提出時には、本スライドを削除してください</a:t>
            </a:r>
            <a:r>
              <a:rPr lang="en-US" altLang="ja-JP" sz="1600" spc="300" dirty="0">
                <a:latin typeface="BIZ UDPゴシック" panose="020B0400000000000000" pitchFamily="50" charset="-128"/>
                <a:ea typeface="BIZ UDPゴシック" panose="020B0400000000000000" pitchFamily="50" charset="-128"/>
                <a:cs typeface="Arial" panose="020B0604020202020204" pitchFamily="34" charset="0"/>
              </a:rPr>
              <a:t> ※</a:t>
            </a:r>
            <a:endParaRPr lang="en-US" altLang="ja-JP" sz="2800" spc="300" dirty="0">
              <a:latin typeface="BIZ UDPゴシック" panose="020B0400000000000000" pitchFamily="50" charset="-128"/>
              <a:ea typeface="BIZ UDPゴシック" panose="020B0400000000000000" pitchFamily="50" charset="-128"/>
              <a:cs typeface="Arial" panose="020B0604020202020204" pitchFamily="34" charset="0"/>
            </a:endParaRPr>
          </a:p>
        </p:txBody>
      </p:sp>
      <p:sp>
        <p:nvSpPr>
          <p:cNvPr id="5" name="テキスト ボックス 4">
            <a:extLst>
              <a:ext uri="{FF2B5EF4-FFF2-40B4-BE49-F238E27FC236}">
                <a16:creationId xmlns:a16="http://schemas.microsoft.com/office/drawing/2014/main" id="{73CE2137-3E86-4E2C-AAE9-8AB67124D25C}"/>
              </a:ext>
            </a:extLst>
          </p:cNvPr>
          <p:cNvSpPr txBox="1"/>
          <p:nvPr/>
        </p:nvSpPr>
        <p:spPr>
          <a:xfrm>
            <a:off x="717434" y="1596164"/>
            <a:ext cx="10757133" cy="4830874"/>
          </a:xfrm>
          <a:prstGeom prst="rect">
            <a:avLst/>
          </a:prstGeom>
          <a:noFill/>
          <a:ln w="38100">
            <a:solidFill>
              <a:srgbClr val="C00000"/>
            </a:solidFill>
          </a:ln>
        </p:spPr>
        <p:txBody>
          <a:bodyPr wrap="square" rtlCol="0" anchor="t">
            <a:spAutoFit/>
          </a:bodyPr>
          <a:lstStyle/>
          <a:p>
            <a:pPr marL="285750" indent="-285750">
              <a:lnSpc>
                <a:spcPct val="150000"/>
              </a:lnSpc>
              <a:buFont typeface="Wingdings" panose="05000000000000000000" pitchFamily="2" charset="2"/>
              <a:buChar char="l"/>
            </a:pPr>
            <a:r>
              <a:rPr lang="ja-JP" altLang="en-US" sz="1600" spc="300" dirty="0">
                <a:latin typeface="BIZ UDPゴシック" panose="020B0400000000000000" pitchFamily="50" charset="-128"/>
                <a:ea typeface="BIZ UDPゴシック" panose="020B0400000000000000" pitchFamily="50" charset="-128"/>
                <a:cs typeface="Arial" panose="020B0604020202020204" pitchFamily="34" charset="0"/>
              </a:rPr>
              <a:t>募集案内（審査基準含む）、各スライドの説明文を理解のうえ、内容に漏れのないよう記載してください。（</a:t>
            </a:r>
            <a:r>
              <a:rPr lang="en-US" altLang="ja-JP" sz="1600" spc="300" dirty="0">
                <a:latin typeface="BIZ UDPゴシック" panose="020B0400000000000000" pitchFamily="50" charset="-128"/>
                <a:ea typeface="BIZ UDPゴシック" panose="020B0400000000000000" pitchFamily="50" charset="-128"/>
                <a:cs typeface="Arial" panose="020B0604020202020204" pitchFamily="34" charset="0"/>
              </a:rPr>
              <a:t>※</a:t>
            </a:r>
            <a:r>
              <a:rPr lang="ja-JP" altLang="en-US" sz="1600" spc="300" dirty="0">
                <a:latin typeface="BIZ UDPゴシック" panose="020B0400000000000000" pitchFamily="50" charset="-128"/>
                <a:ea typeface="BIZ UDPゴシック" panose="020B0400000000000000" pitchFamily="50" charset="-128"/>
                <a:cs typeface="Arial" panose="020B0604020202020204" pitchFamily="34" charset="0"/>
              </a:rPr>
              <a:t>各スライドの説明文は、提出時に削除してください。）</a:t>
            </a:r>
            <a:endParaRPr lang="en-US" altLang="ja-JP" sz="1600" spc="300" dirty="0">
              <a:latin typeface="BIZ UDPゴシック" panose="020B0400000000000000" pitchFamily="50" charset="-128"/>
              <a:ea typeface="BIZ UDPゴシック" panose="020B0400000000000000" pitchFamily="50" charset="-128"/>
              <a:cs typeface="Arial" panose="020B0604020202020204" pitchFamily="34" charset="0"/>
            </a:endParaRPr>
          </a:p>
          <a:p>
            <a:pPr marL="285750" indent="-285750">
              <a:lnSpc>
                <a:spcPct val="150000"/>
              </a:lnSpc>
              <a:buFont typeface="Wingdings" panose="05000000000000000000" pitchFamily="2" charset="2"/>
              <a:buChar char="l"/>
            </a:pPr>
            <a:r>
              <a:rPr lang="ja-JP" altLang="en-US" sz="1600" spc="300" dirty="0">
                <a:latin typeface="BIZ UDPゴシック" panose="020B0400000000000000" pitchFamily="50" charset="-128"/>
                <a:ea typeface="BIZ UDPゴシック" panose="020B0400000000000000" pitchFamily="50" charset="-128"/>
                <a:cs typeface="Arial" panose="020B0604020202020204" pitchFamily="34" charset="0"/>
              </a:rPr>
              <a:t>表紙以外のスライドは、自由にデザインを変更していただいて構いません。（</a:t>
            </a:r>
            <a:r>
              <a:rPr lang="en-US" altLang="ja-JP" sz="1600" spc="300" dirty="0">
                <a:latin typeface="BIZ UDPゴシック" panose="020B0400000000000000" pitchFamily="50" charset="-128"/>
                <a:ea typeface="BIZ UDPゴシック" panose="020B0400000000000000" pitchFamily="50" charset="-128"/>
                <a:cs typeface="Arial" panose="020B0604020202020204" pitchFamily="34" charset="0"/>
              </a:rPr>
              <a:t>※</a:t>
            </a:r>
            <a:r>
              <a:rPr lang="ja-JP" altLang="en-US" sz="1600" spc="300" dirty="0">
                <a:latin typeface="BIZ UDPゴシック" panose="020B0400000000000000" pitchFamily="50" charset="-128"/>
                <a:ea typeface="BIZ UDPゴシック" panose="020B0400000000000000" pitchFamily="50" charset="-128"/>
                <a:cs typeface="Arial" panose="020B0604020202020204" pitchFamily="34" charset="0"/>
              </a:rPr>
              <a:t>スライドサイズは変更しないでください。）</a:t>
            </a:r>
            <a:endParaRPr lang="en-US" altLang="ja-JP" sz="1600" spc="300" dirty="0">
              <a:latin typeface="BIZ UDPゴシック" panose="020B0400000000000000" pitchFamily="50" charset="-128"/>
              <a:ea typeface="BIZ UDPゴシック" panose="020B0400000000000000" pitchFamily="50" charset="-128"/>
              <a:cs typeface="Arial" panose="020B0604020202020204" pitchFamily="34" charset="0"/>
            </a:endParaRPr>
          </a:p>
          <a:p>
            <a:pPr marL="285750" indent="-285750">
              <a:lnSpc>
                <a:spcPct val="150000"/>
              </a:lnSpc>
              <a:buFont typeface="Wingdings" panose="05000000000000000000" pitchFamily="2" charset="2"/>
              <a:buChar char="l"/>
            </a:pPr>
            <a:r>
              <a:rPr lang="ja-JP" altLang="en-US" sz="1600" spc="300" dirty="0">
                <a:latin typeface="BIZ UDPゴシック" panose="020B0400000000000000" pitchFamily="50" charset="-128"/>
                <a:ea typeface="BIZ UDPゴシック" panose="020B0400000000000000" pitchFamily="50" charset="-128"/>
                <a:cs typeface="Arial" panose="020B0604020202020204" pitchFamily="34" charset="0"/>
              </a:rPr>
              <a:t>全体スライド数は、表紙を含めて</a:t>
            </a:r>
            <a:r>
              <a:rPr lang="en-US" altLang="ja-JP" sz="1600" spc="300" dirty="0">
                <a:latin typeface="BIZ UDPゴシック" panose="020B0400000000000000" pitchFamily="50" charset="-128"/>
                <a:ea typeface="BIZ UDPゴシック" panose="020B0400000000000000" pitchFamily="50" charset="-128"/>
                <a:cs typeface="Arial" panose="020B0604020202020204" pitchFamily="34" charset="0"/>
              </a:rPr>
              <a:t>20</a:t>
            </a:r>
            <a:r>
              <a:rPr lang="ja-JP" altLang="en-US" sz="1600" spc="300" dirty="0">
                <a:latin typeface="BIZ UDPゴシック" panose="020B0400000000000000" pitchFamily="50" charset="-128"/>
                <a:ea typeface="BIZ UDPゴシック" panose="020B0400000000000000" pitchFamily="50" charset="-128"/>
                <a:cs typeface="Arial" panose="020B0604020202020204" pitchFamily="34" charset="0"/>
              </a:rPr>
              <a:t>程度を目安にしてください。（</a:t>
            </a:r>
            <a:r>
              <a:rPr lang="en-US" altLang="ja-JP" sz="1600" spc="300" dirty="0">
                <a:latin typeface="BIZ UDPゴシック" panose="020B0400000000000000" pitchFamily="50" charset="-128"/>
                <a:ea typeface="BIZ UDPゴシック" panose="020B0400000000000000" pitchFamily="50" charset="-128"/>
                <a:cs typeface="Arial" panose="020B0604020202020204" pitchFamily="34" charset="0"/>
              </a:rPr>
              <a:t>※</a:t>
            </a:r>
            <a:r>
              <a:rPr lang="ja-JP" altLang="en-US" sz="1600" spc="300" dirty="0">
                <a:latin typeface="BIZ UDPゴシック" panose="020B0400000000000000" pitchFamily="50" charset="-128"/>
                <a:ea typeface="BIZ UDPゴシック" panose="020B0400000000000000" pitchFamily="50" charset="-128"/>
                <a:cs typeface="Arial" panose="020B0604020202020204" pitchFamily="34" charset="0"/>
              </a:rPr>
              <a:t>各スライドは必要があれば枚数を追加してください。）</a:t>
            </a:r>
            <a:endParaRPr lang="en-US" altLang="ja-JP" sz="1600" spc="300" dirty="0">
              <a:latin typeface="BIZ UDPゴシック" panose="020B0400000000000000" pitchFamily="50" charset="-128"/>
              <a:ea typeface="BIZ UDPゴシック" panose="020B0400000000000000" pitchFamily="50" charset="-128"/>
              <a:cs typeface="Arial" panose="020B0604020202020204" pitchFamily="34" charset="0"/>
            </a:endParaRPr>
          </a:p>
          <a:p>
            <a:pPr marL="285750" indent="-285750">
              <a:lnSpc>
                <a:spcPct val="150000"/>
              </a:lnSpc>
              <a:buFont typeface="Wingdings" panose="05000000000000000000" pitchFamily="2" charset="2"/>
              <a:buChar char="l"/>
            </a:pPr>
            <a:r>
              <a:rPr lang="ja-JP" altLang="en-US" sz="1600" spc="300" dirty="0">
                <a:latin typeface="BIZ UDPゴシック" panose="020B0400000000000000" pitchFamily="50" charset="-128"/>
                <a:ea typeface="BIZ UDPゴシック" panose="020B0400000000000000" pitchFamily="50" charset="-128"/>
                <a:cs typeface="Arial" panose="020B0604020202020204" pitchFamily="34" charset="0"/>
              </a:rPr>
              <a:t>本資料を見ただけで内容が理解できるよう、文字での説明も充実させてください。</a:t>
            </a:r>
            <a:endParaRPr lang="en-US" altLang="ja-JP" sz="1600" spc="300" dirty="0">
              <a:latin typeface="BIZ UDPゴシック" panose="020B0400000000000000" pitchFamily="50" charset="-128"/>
              <a:ea typeface="BIZ UDPゴシック" panose="020B0400000000000000" pitchFamily="50" charset="-128"/>
              <a:cs typeface="Arial" panose="020B0604020202020204" pitchFamily="34" charset="0"/>
            </a:endParaRPr>
          </a:p>
          <a:p>
            <a:pPr marL="285750" indent="-285750">
              <a:lnSpc>
                <a:spcPct val="150000"/>
              </a:lnSpc>
              <a:buFont typeface="Wingdings" panose="05000000000000000000" pitchFamily="2" charset="2"/>
              <a:buChar char="l"/>
            </a:pPr>
            <a:r>
              <a:rPr lang="ja-JP" altLang="en-US" sz="1600" spc="300" dirty="0">
                <a:latin typeface="BIZ UDPゴシック" panose="020B0400000000000000" pitchFamily="50" charset="-128"/>
                <a:ea typeface="BIZ UDPゴシック" panose="020B0400000000000000" pitchFamily="50" charset="-128"/>
                <a:cs typeface="Arial" panose="020B0604020202020204" pitchFamily="34" charset="0"/>
              </a:rPr>
              <a:t>内容をイメージしやすくするため、適宜、図や写真等も使用してください。（</a:t>
            </a:r>
            <a:r>
              <a:rPr lang="en-US" altLang="ja-JP" sz="1600" spc="300" dirty="0">
                <a:latin typeface="BIZ UDPゴシック" panose="020B0400000000000000" pitchFamily="50" charset="-128"/>
                <a:ea typeface="BIZ UDPゴシック" panose="020B0400000000000000" pitchFamily="50" charset="-128"/>
                <a:cs typeface="Arial" panose="020B0604020202020204" pitchFamily="34" charset="0"/>
              </a:rPr>
              <a:t>※</a:t>
            </a:r>
            <a:r>
              <a:rPr lang="ja-JP" altLang="en-US" sz="1600" spc="300" dirty="0">
                <a:latin typeface="BIZ UDPゴシック" panose="020B0400000000000000" pitchFamily="50" charset="-128"/>
                <a:ea typeface="BIZ UDPゴシック" panose="020B0400000000000000" pitchFamily="50" charset="-128"/>
                <a:cs typeface="Arial" panose="020B0604020202020204" pitchFamily="34" charset="0"/>
              </a:rPr>
              <a:t>写真等の画像は圧縮処理してください。）</a:t>
            </a:r>
            <a:endParaRPr lang="en-US" altLang="ja-JP" sz="1600" spc="300" dirty="0">
              <a:latin typeface="BIZ UDPゴシック" panose="020B0400000000000000" pitchFamily="50" charset="-128"/>
              <a:ea typeface="BIZ UDPゴシック" panose="020B0400000000000000" pitchFamily="50" charset="-128"/>
              <a:cs typeface="Arial" panose="020B0604020202020204" pitchFamily="34" charset="0"/>
            </a:endParaRPr>
          </a:p>
          <a:p>
            <a:pPr marL="285750" indent="-285750">
              <a:lnSpc>
                <a:spcPct val="150000"/>
              </a:lnSpc>
              <a:buFont typeface="Wingdings" panose="05000000000000000000" pitchFamily="2" charset="2"/>
              <a:buChar char="l"/>
            </a:pPr>
            <a:r>
              <a:rPr lang="ja-JP" altLang="en-US" sz="1600" spc="300" dirty="0">
                <a:latin typeface="BIZ UDPゴシック" panose="020B0400000000000000" pitchFamily="50" charset="-128"/>
                <a:ea typeface="BIZ UDPゴシック" panose="020B0400000000000000" pitchFamily="50" charset="-128"/>
                <a:cs typeface="Arial" panose="020B0604020202020204" pitchFamily="34" charset="0"/>
              </a:rPr>
              <a:t>文字のフォントサイズは、最低</a:t>
            </a:r>
            <a:r>
              <a:rPr lang="en-US" altLang="ja-JP" sz="1600" spc="300" dirty="0">
                <a:latin typeface="BIZ UDPゴシック" panose="020B0400000000000000" pitchFamily="50" charset="-128"/>
                <a:ea typeface="BIZ UDPゴシック" panose="020B0400000000000000" pitchFamily="50" charset="-128"/>
                <a:cs typeface="Arial" panose="020B0604020202020204" pitchFamily="34" charset="0"/>
              </a:rPr>
              <a:t>11</a:t>
            </a:r>
            <a:r>
              <a:rPr lang="ja-JP" altLang="en-US" sz="1600" spc="300" dirty="0">
                <a:latin typeface="BIZ UDPゴシック" panose="020B0400000000000000" pitchFamily="50" charset="-128"/>
                <a:ea typeface="BIZ UDPゴシック" panose="020B0400000000000000" pitchFamily="50" charset="-128"/>
                <a:cs typeface="Arial" panose="020B0604020202020204" pitchFamily="34" charset="0"/>
              </a:rPr>
              <a:t>以上としてください。（</a:t>
            </a:r>
            <a:r>
              <a:rPr lang="en-US" altLang="ja-JP" sz="1600" spc="300" dirty="0">
                <a:latin typeface="BIZ UDPゴシック" panose="020B0400000000000000" pitchFamily="50" charset="-128"/>
                <a:ea typeface="BIZ UDPゴシック" panose="020B0400000000000000" pitchFamily="50" charset="-128"/>
                <a:cs typeface="Arial" panose="020B0604020202020204" pitchFamily="34" charset="0"/>
              </a:rPr>
              <a:t>※</a:t>
            </a:r>
            <a:r>
              <a:rPr lang="ja-JP" altLang="en-US" sz="1600" spc="300" dirty="0">
                <a:latin typeface="BIZ UDPゴシック" panose="020B0400000000000000" pitchFamily="50" charset="-128"/>
                <a:ea typeface="BIZ UDPゴシック" panose="020B0400000000000000" pitchFamily="50" charset="-128"/>
                <a:cs typeface="Arial" panose="020B0604020202020204" pitchFamily="34" charset="0"/>
              </a:rPr>
              <a:t>なお、フォントサイズの異なる文字が混在しても問題ありません。）</a:t>
            </a:r>
            <a:endParaRPr lang="en-US" altLang="ja-JP" sz="1600" spc="300" dirty="0">
              <a:latin typeface="BIZ UDPゴシック" panose="020B0400000000000000" pitchFamily="50" charset="-128"/>
              <a:ea typeface="BIZ UDPゴシック" panose="020B0400000000000000" pitchFamily="50" charset="-128"/>
              <a:cs typeface="Arial" panose="020B0604020202020204" pitchFamily="34" charset="0"/>
            </a:endParaRPr>
          </a:p>
          <a:p>
            <a:pPr marL="285750" indent="-285750">
              <a:lnSpc>
                <a:spcPct val="150000"/>
              </a:lnSpc>
              <a:buFont typeface="Wingdings" panose="05000000000000000000" pitchFamily="2" charset="2"/>
              <a:buChar char="l"/>
            </a:pPr>
            <a:r>
              <a:rPr lang="ja-JP" altLang="en-US" sz="1600" spc="300" dirty="0">
                <a:latin typeface="BIZ UDPゴシック" panose="020B0400000000000000" pitchFamily="50" charset="-128"/>
                <a:ea typeface="BIZ UDPゴシック" panose="020B0400000000000000" pitchFamily="50" charset="-128"/>
                <a:cs typeface="Arial" panose="020B0604020202020204" pitchFamily="34" charset="0"/>
              </a:rPr>
              <a:t>本資料のファイルサイズは１０ＭＢ未満となるようにしてください。（</a:t>
            </a:r>
            <a:r>
              <a:rPr lang="en-US" altLang="ja-JP" sz="1600" spc="300" dirty="0">
                <a:latin typeface="BIZ UDPゴシック" panose="020B0400000000000000" pitchFamily="50" charset="-128"/>
                <a:ea typeface="BIZ UDPゴシック" panose="020B0400000000000000" pitchFamily="50" charset="-128"/>
                <a:cs typeface="Arial" panose="020B0604020202020204" pitchFamily="34" charset="0"/>
              </a:rPr>
              <a:t>※</a:t>
            </a:r>
            <a:r>
              <a:rPr lang="ja-JP" altLang="en-US" sz="1600" spc="300" dirty="0">
                <a:latin typeface="BIZ UDPゴシック" panose="020B0400000000000000" pitchFamily="50" charset="-128"/>
                <a:ea typeface="BIZ UDPゴシック" panose="020B0400000000000000" pitchFamily="50" charset="-128"/>
                <a:cs typeface="Arial" panose="020B0604020202020204" pitchFamily="34" charset="0"/>
              </a:rPr>
              <a:t>難しい場合は、デジタル行政推進課に確認してください。）</a:t>
            </a:r>
            <a:endParaRPr lang="en-US" altLang="ja-JP" sz="1600" spc="300" dirty="0">
              <a:latin typeface="BIZ UDPゴシック" panose="020B0400000000000000" pitchFamily="50" charset="-128"/>
              <a:ea typeface="BIZ UDPゴシック" panose="020B0400000000000000" pitchFamily="50" charset="-128"/>
              <a:cs typeface="Arial" panose="020B0604020202020204" pitchFamily="34" charset="0"/>
            </a:endParaRPr>
          </a:p>
        </p:txBody>
      </p:sp>
    </p:spTree>
    <p:extLst>
      <p:ext uri="{BB962C8B-B14F-4D97-AF65-F5344CB8AC3E}">
        <p14:creationId xmlns:p14="http://schemas.microsoft.com/office/powerpoint/2010/main" val="6648571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92179C2B-D942-4EC1-A09F-4D86CBE2CD1D}"/>
              </a:ext>
            </a:extLst>
          </p:cNvPr>
          <p:cNvSpPr txBox="1"/>
          <p:nvPr/>
        </p:nvSpPr>
        <p:spPr>
          <a:xfrm>
            <a:off x="0" y="0"/>
            <a:ext cx="9629700" cy="369332"/>
          </a:xfrm>
          <a:prstGeom prst="rect">
            <a:avLst/>
          </a:prstGeom>
          <a:noFill/>
        </p:spPr>
        <p:txBody>
          <a:bodyPr wrap="square" rtlCol="0" anchor="t">
            <a:spAutoFit/>
          </a:bodyPr>
          <a:lstStyle/>
          <a:p>
            <a:r>
              <a:rPr lang="en-US" altLang="ja-JP" b="1" i="1" u="sng" dirty="0">
                <a:latin typeface="BIZ UDPゴシック" panose="020B0400000000000000" pitchFamily="50" charset="-128"/>
                <a:ea typeface="BIZ UDPゴシック" panose="020B0400000000000000" pitchFamily="50" charset="-128"/>
                <a:cs typeface="Arial" panose="020B0604020202020204" pitchFamily="34" charset="0"/>
              </a:rPr>
              <a:t>8</a:t>
            </a:r>
            <a:r>
              <a:rPr lang="ja-JP" altLang="en-US" b="1" i="1" u="sng" dirty="0">
                <a:latin typeface="BIZ UDPゴシック" panose="020B0400000000000000" pitchFamily="50" charset="-128"/>
                <a:ea typeface="BIZ UDPゴシック" panose="020B0400000000000000" pitchFamily="50" charset="-128"/>
                <a:cs typeface="Arial" panose="020B0604020202020204" pitchFamily="34" charset="0"/>
              </a:rPr>
              <a:t>　</a:t>
            </a:r>
            <a:r>
              <a:rPr lang="ja-JP" altLang="en-US" sz="1400" b="1" i="1" u="sng" dirty="0">
                <a:latin typeface="BIZ UDPゴシック" panose="020B0400000000000000" pitchFamily="50" charset="-128"/>
                <a:ea typeface="BIZ UDPゴシック" panose="020B0400000000000000" pitchFamily="50" charset="-128"/>
                <a:cs typeface="Arial" panose="020B0604020202020204" pitchFamily="34" charset="0"/>
              </a:rPr>
              <a:t>長浜市に期待する </a:t>
            </a:r>
            <a:r>
              <a:rPr lang="ja-JP" altLang="en-US" b="1" i="1" u="sng" dirty="0">
                <a:latin typeface="BIZ UDPゴシック" panose="020B0400000000000000" pitchFamily="50" charset="-128"/>
                <a:ea typeface="BIZ UDPゴシック" panose="020B0400000000000000" pitchFamily="50" charset="-128"/>
                <a:cs typeface="Arial" panose="020B0604020202020204" pitchFamily="34" charset="0"/>
              </a:rPr>
              <a:t>サポート内容</a:t>
            </a:r>
            <a:endParaRPr lang="en-US" altLang="ja-JP" b="1" i="1" u="sng" dirty="0">
              <a:latin typeface="BIZ UDPゴシック" panose="020B0400000000000000" pitchFamily="50" charset="-128"/>
              <a:ea typeface="BIZ UDPゴシック" panose="020B0400000000000000" pitchFamily="50" charset="-128"/>
              <a:cs typeface="Arial" panose="020B0604020202020204" pitchFamily="34" charset="0"/>
            </a:endParaRPr>
          </a:p>
        </p:txBody>
      </p:sp>
      <p:sp>
        <p:nvSpPr>
          <p:cNvPr id="5" name="スライド番号プレースホルダー 1">
            <a:extLst>
              <a:ext uri="{FF2B5EF4-FFF2-40B4-BE49-F238E27FC236}">
                <a16:creationId xmlns:a16="http://schemas.microsoft.com/office/drawing/2014/main" id="{DA416CDB-BBAD-42A4-AF94-0107D6161082}"/>
              </a:ext>
            </a:extLst>
          </p:cNvPr>
          <p:cNvSpPr>
            <a:spLocks noGrp="1"/>
          </p:cNvSpPr>
          <p:nvPr>
            <p:ph type="sldNum" sz="quarter" idx="12"/>
          </p:nvPr>
        </p:nvSpPr>
        <p:spPr>
          <a:xfrm>
            <a:off x="11361683" y="6492875"/>
            <a:ext cx="830317" cy="365125"/>
          </a:xfrm>
        </p:spPr>
        <p:txBody>
          <a:bodyPr/>
          <a:lstStyle/>
          <a:p>
            <a:fld id="{27872FCB-B713-4156-BA9D-9B448A03E274}" type="slidenum">
              <a:rPr kumimoji="1" lang="ja-JP" altLang="en-US" sz="1400" smtClean="0">
                <a:solidFill>
                  <a:schemeClr val="bg1">
                    <a:lumMod val="50000"/>
                  </a:schemeClr>
                </a:solidFill>
                <a:latin typeface="BIZ UDPゴシック" panose="020B0400000000000000" pitchFamily="50" charset="-128"/>
                <a:ea typeface="BIZ UDPゴシック" panose="020B0400000000000000" pitchFamily="50" charset="-128"/>
              </a:rPr>
              <a:t>9</a:t>
            </a:fld>
            <a:endParaRPr kumimoji="1" lang="ja-JP" altLang="en-US" sz="1400">
              <a:solidFill>
                <a:schemeClr val="bg1">
                  <a:lumMod val="50000"/>
                </a:schemeClr>
              </a:solidFill>
              <a:latin typeface="BIZ UDPゴシック" panose="020B0400000000000000" pitchFamily="50" charset="-128"/>
              <a:ea typeface="BIZ UDPゴシック" panose="020B0400000000000000" pitchFamily="50" charset="-128"/>
            </a:endParaRPr>
          </a:p>
        </p:txBody>
      </p:sp>
      <p:sp>
        <p:nvSpPr>
          <p:cNvPr id="6" name="テキスト ボックス 5">
            <a:extLst>
              <a:ext uri="{FF2B5EF4-FFF2-40B4-BE49-F238E27FC236}">
                <a16:creationId xmlns:a16="http://schemas.microsoft.com/office/drawing/2014/main" id="{E3AADCAF-E445-431A-B9A6-FDD33887A521}"/>
              </a:ext>
            </a:extLst>
          </p:cNvPr>
          <p:cNvSpPr txBox="1"/>
          <p:nvPr/>
        </p:nvSpPr>
        <p:spPr>
          <a:xfrm>
            <a:off x="302173" y="433551"/>
            <a:ext cx="11587655" cy="1653209"/>
          </a:xfrm>
          <a:prstGeom prst="rect">
            <a:avLst/>
          </a:prstGeom>
          <a:solidFill>
            <a:schemeClr val="accent5">
              <a:lumMod val="20000"/>
              <a:lumOff val="80000"/>
            </a:schemeClr>
          </a:solidFill>
          <a:ln>
            <a:solidFill>
              <a:srgbClr val="C00000"/>
            </a:solidFill>
          </a:ln>
        </p:spPr>
        <p:txBody>
          <a:bodyPr wrap="square" rtlCol="0" anchor="t">
            <a:spAutoFit/>
          </a:bodyPr>
          <a:lstStyle/>
          <a:p>
            <a:pPr>
              <a:lnSpc>
                <a:spcPct val="150000"/>
              </a:lnSpc>
            </a:pPr>
            <a:r>
              <a:rPr kumimoji="1" lang="en-US" altLang="ja-JP" sz="1400" dirty="0">
                <a:solidFill>
                  <a:srgbClr val="C00000"/>
                </a:solidFill>
                <a:latin typeface="BIZ UDPゴシック" panose="020B0400000000000000" pitchFamily="50" charset="-128"/>
                <a:ea typeface="BIZ UDPゴシック" panose="020B0400000000000000" pitchFamily="50" charset="-128"/>
                <a:cs typeface="Arial" panose="020B0604020202020204" pitchFamily="34" charset="0"/>
              </a:rPr>
              <a:t>【 </a:t>
            </a:r>
            <a:r>
              <a:rPr kumimoji="1" lang="ja-JP" altLang="en-US" sz="1400" dirty="0">
                <a:solidFill>
                  <a:srgbClr val="C00000"/>
                </a:solidFill>
                <a:latin typeface="BIZ UDPゴシック" panose="020B0400000000000000" pitchFamily="50" charset="-128"/>
                <a:ea typeface="BIZ UDPゴシック" panose="020B0400000000000000" pitchFamily="50" charset="-128"/>
                <a:cs typeface="Arial" panose="020B0604020202020204" pitchFamily="34" charset="0"/>
              </a:rPr>
              <a:t>説明文 </a:t>
            </a:r>
            <a:r>
              <a:rPr kumimoji="1" lang="en-US" altLang="ja-JP" sz="1400" dirty="0">
                <a:solidFill>
                  <a:srgbClr val="C00000"/>
                </a:solidFill>
                <a:latin typeface="BIZ UDPゴシック" panose="020B0400000000000000" pitchFamily="50" charset="-128"/>
                <a:ea typeface="BIZ UDPゴシック" panose="020B0400000000000000" pitchFamily="50" charset="-128"/>
                <a:cs typeface="Arial" panose="020B0604020202020204" pitchFamily="34" charset="0"/>
              </a:rPr>
              <a:t>】</a:t>
            </a:r>
          </a:p>
          <a:p>
            <a:pPr marL="285750" indent="-285750">
              <a:lnSpc>
                <a:spcPct val="150000"/>
              </a:lnSpc>
              <a:buFont typeface="Wingdings" panose="05000000000000000000" pitchFamily="2" charset="2"/>
              <a:buChar char="l"/>
            </a:pPr>
            <a:r>
              <a:rPr kumimoji="1"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実証実験プロジェクトを実施するうえで、長浜市によるサポートが必要な場合は、そのサポート内容を具体的に記載してください。</a:t>
            </a:r>
            <a:endParaRPr kumimoji="1" lang="en-US" altLang="ja-JP" sz="1400" dirty="0">
              <a:latin typeface="BIZ UDPゴシック" panose="020B0400000000000000" pitchFamily="50" charset="-128"/>
              <a:ea typeface="BIZ UDPゴシック" panose="020B0400000000000000" pitchFamily="50" charset="-128"/>
              <a:cs typeface="Arial" panose="020B0604020202020204" pitchFamily="34" charset="0"/>
            </a:endParaRPr>
          </a:p>
          <a:p>
            <a:pPr>
              <a:lnSpc>
                <a:spcPct val="150000"/>
              </a:lnSpc>
            </a:pPr>
            <a:endParaRPr lang="en-US" altLang="ja-JP" sz="1400" dirty="0">
              <a:latin typeface="BIZ UDPゴシック" panose="020B0400000000000000" pitchFamily="50" charset="-128"/>
              <a:ea typeface="BIZ UDPゴシック" panose="020B0400000000000000" pitchFamily="50" charset="-128"/>
              <a:cs typeface="Arial" panose="020B0604020202020204" pitchFamily="34" charset="0"/>
            </a:endParaRPr>
          </a:p>
          <a:p>
            <a:pPr>
              <a:lnSpc>
                <a:spcPct val="150000"/>
              </a:lnSpc>
            </a:pPr>
            <a:r>
              <a:rPr kumimoji="1" lang="en-US" altLang="ja-JP" sz="1400" dirty="0">
                <a:latin typeface="BIZ UDPゴシック" panose="020B0400000000000000" pitchFamily="50" charset="-128"/>
                <a:ea typeface="BIZ UDPゴシック" panose="020B0400000000000000" pitchFamily="50" charset="-128"/>
                <a:cs typeface="Arial" panose="020B0604020202020204" pitchFamily="34" charset="0"/>
              </a:rPr>
              <a:t>〔 </a:t>
            </a:r>
            <a:r>
              <a:rPr kumimoji="1"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主な評価の視点 </a:t>
            </a:r>
            <a:r>
              <a:rPr kumimoji="1" lang="en-US" altLang="ja-JP" sz="1400" dirty="0">
                <a:latin typeface="BIZ UDPゴシック" panose="020B0400000000000000" pitchFamily="50" charset="-128"/>
                <a:ea typeface="BIZ UDPゴシック" panose="020B0400000000000000" pitchFamily="50" charset="-128"/>
                <a:cs typeface="Arial" panose="020B0604020202020204" pitchFamily="34" charset="0"/>
              </a:rPr>
              <a:t>〕</a:t>
            </a:r>
          </a:p>
          <a:p>
            <a:pPr marL="285750" indent="-285750">
              <a:lnSpc>
                <a:spcPct val="150000"/>
              </a:lnSpc>
              <a:buFont typeface="Wingdings" panose="05000000000000000000" pitchFamily="2" charset="2"/>
              <a:buChar char="ü"/>
            </a:pPr>
            <a:r>
              <a:rPr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主体的・継続的・安定的にプロジェクトを実施できる実施体制になっているか</a:t>
            </a:r>
          </a:p>
        </p:txBody>
      </p:sp>
    </p:spTree>
    <p:extLst>
      <p:ext uri="{BB962C8B-B14F-4D97-AF65-F5344CB8AC3E}">
        <p14:creationId xmlns:p14="http://schemas.microsoft.com/office/powerpoint/2010/main" val="3841763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92179C2B-D942-4EC1-A09F-4D86CBE2CD1D}"/>
              </a:ext>
            </a:extLst>
          </p:cNvPr>
          <p:cNvSpPr txBox="1"/>
          <p:nvPr/>
        </p:nvSpPr>
        <p:spPr>
          <a:xfrm>
            <a:off x="0" y="0"/>
            <a:ext cx="9629700" cy="369332"/>
          </a:xfrm>
          <a:prstGeom prst="rect">
            <a:avLst/>
          </a:prstGeom>
          <a:noFill/>
        </p:spPr>
        <p:txBody>
          <a:bodyPr wrap="square" rtlCol="0" anchor="t">
            <a:spAutoFit/>
          </a:bodyPr>
          <a:lstStyle/>
          <a:p>
            <a:r>
              <a:rPr lang="en-US" altLang="ja-JP" b="1" i="1" u="sng" dirty="0">
                <a:latin typeface="BIZ UDPゴシック" panose="020B0400000000000000" pitchFamily="50" charset="-128"/>
                <a:ea typeface="BIZ UDPゴシック" panose="020B0400000000000000" pitchFamily="50" charset="-128"/>
                <a:cs typeface="Arial" panose="020B0604020202020204" pitchFamily="34" charset="0"/>
              </a:rPr>
              <a:t>9</a:t>
            </a:r>
            <a:r>
              <a:rPr lang="ja-JP" altLang="en-US" b="1" i="1" u="sng" dirty="0">
                <a:latin typeface="BIZ UDPゴシック" panose="020B0400000000000000" pitchFamily="50" charset="-128"/>
                <a:ea typeface="BIZ UDPゴシック" panose="020B0400000000000000" pitchFamily="50" charset="-128"/>
                <a:cs typeface="Arial" panose="020B0604020202020204" pitchFamily="34" charset="0"/>
              </a:rPr>
              <a:t>　</a:t>
            </a:r>
            <a:r>
              <a:rPr lang="ja-JP" altLang="en-US" sz="1400" b="1" i="1" u="sng" dirty="0">
                <a:latin typeface="BIZ UDPゴシック" panose="020B0400000000000000" pitchFamily="50" charset="-128"/>
                <a:ea typeface="BIZ UDPゴシック" panose="020B0400000000000000" pitchFamily="50" charset="-128"/>
                <a:cs typeface="Arial" panose="020B0604020202020204" pitchFamily="34" charset="0"/>
              </a:rPr>
              <a:t>実証実験プロジェクト実施後の </a:t>
            </a:r>
            <a:r>
              <a:rPr lang="ja-JP" altLang="en-US" b="1" i="1" u="sng" dirty="0">
                <a:latin typeface="BIZ UDPゴシック" panose="020B0400000000000000" pitchFamily="50" charset="-128"/>
                <a:ea typeface="BIZ UDPゴシック" panose="020B0400000000000000" pitchFamily="50" charset="-128"/>
                <a:cs typeface="Arial" panose="020B0604020202020204" pitchFamily="34" charset="0"/>
              </a:rPr>
              <a:t>見通し</a:t>
            </a:r>
            <a:endParaRPr lang="en-US" altLang="ja-JP" b="1" i="1" u="sng" dirty="0">
              <a:latin typeface="BIZ UDPゴシック" panose="020B0400000000000000" pitchFamily="50" charset="-128"/>
              <a:ea typeface="BIZ UDPゴシック" panose="020B0400000000000000" pitchFamily="50" charset="-128"/>
              <a:cs typeface="Arial" panose="020B0604020202020204" pitchFamily="34" charset="0"/>
            </a:endParaRPr>
          </a:p>
        </p:txBody>
      </p:sp>
      <p:sp>
        <p:nvSpPr>
          <p:cNvPr id="5" name="スライド番号プレースホルダー 1">
            <a:extLst>
              <a:ext uri="{FF2B5EF4-FFF2-40B4-BE49-F238E27FC236}">
                <a16:creationId xmlns:a16="http://schemas.microsoft.com/office/drawing/2014/main" id="{DA416CDB-BBAD-42A4-AF94-0107D6161082}"/>
              </a:ext>
            </a:extLst>
          </p:cNvPr>
          <p:cNvSpPr>
            <a:spLocks noGrp="1"/>
          </p:cNvSpPr>
          <p:nvPr>
            <p:ph type="sldNum" sz="quarter" idx="12"/>
          </p:nvPr>
        </p:nvSpPr>
        <p:spPr>
          <a:xfrm>
            <a:off x="11361683" y="6492875"/>
            <a:ext cx="830317" cy="365125"/>
          </a:xfrm>
        </p:spPr>
        <p:txBody>
          <a:bodyPr/>
          <a:lstStyle/>
          <a:p>
            <a:fld id="{27872FCB-B713-4156-BA9D-9B448A03E274}" type="slidenum">
              <a:rPr kumimoji="1" lang="ja-JP" altLang="en-US" sz="1400" smtClean="0">
                <a:solidFill>
                  <a:schemeClr val="bg1">
                    <a:lumMod val="50000"/>
                  </a:schemeClr>
                </a:solidFill>
                <a:latin typeface="BIZ UDPゴシック" panose="020B0400000000000000" pitchFamily="50" charset="-128"/>
                <a:ea typeface="BIZ UDPゴシック" panose="020B0400000000000000" pitchFamily="50" charset="-128"/>
              </a:rPr>
              <a:t>10</a:t>
            </a:fld>
            <a:endParaRPr kumimoji="1" lang="ja-JP" altLang="en-US" sz="1400">
              <a:solidFill>
                <a:schemeClr val="bg1">
                  <a:lumMod val="50000"/>
                </a:schemeClr>
              </a:solidFill>
              <a:latin typeface="BIZ UDPゴシック" panose="020B0400000000000000" pitchFamily="50" charset="-128"/>
              <a:ea typeface="BIZ UDPゴシック" panose="020B0400000000000000" pitchFamily="50" charset="-128"/>
            </a:endParaRPr>
          </a:p>
        </p:txBody>
      </p:sp>
      <p:sp>
        <p:nvSpPr>
          <p:cNvPr id="6" name="テキスト ボックス 5">
            <a:extLst>
              <a:ext uri="{FF2B5EF4-FFF2-40B4-BE49-F238E27FC236}">
                <a16:creationId xmlns:a16="http://schemas.microsoft.com/office/drawing/2014/main" id="{E3AADCAF-E445-431A-B9A6-FDD33887A521}"/>
              </a:ext>
            </a:extLst>
          </p:cNvPr>
          <p:cNvSpPr txBox="1"/>
          <p:nvPr/>
        </p:nvSpPr>
        <p:spPr>
          <a:xfrm>
            <a:off x="302173" y="433551"/>
            <a:ext cx="11587655" cy="1976375"/>
          </a:xfrm>
          <a:prstGeom prst="rect">
            <a:avLst/>
          </a:prstGeom>
          <a:solidFill>
            <a:schemeClr val="accent5">
              <a:lumMod val="20000"/>
              <a:lumOff val="80000"/>
            </a:schemeClr>
          </a:solidFill>
          <a:ln>
            <a:solidFill>
              <a:srgbClr val="C00000"/>
            </a:solidFill>
          </a:ln>
        </p:spPr>
        <p:txBody>
          <a:bodyPr wrap="square" rtlCol="0" anchor="t">
            <a:spAutoFit/>
          </a:bodyPr>
          <a:lstStyle/>
          <a:p>
            <a:pPr>
              <a:lnSpc>
                <a:spcPct val="150000"/>
              </a:lnSpc>
            </a:pPr>
            <a:r>
              <a:rPr kumimoji="1" lang="en-US" altLang="ja-JP" sz="1400" dirty="0">
                <a:solidFill>
                  <a:srgbClr val="C00000"/>
                </a:solidFill>
                <a:latin typeface="BIZ UDPゴシック" panose="020B0400000000000000" pitchFamily="50" charset="-128"/>
                <a:ea typeface="BIZ UDPゴシック" panose="020B0400000000000000" pitchFamily="50" charset="-128"/>
                <a:cs typeface="Arial" panose="020B0604020202020204" pitchFamily="34" charset="0"/>
              </a:rPr>
              <a:t>【 </a:t>
            </a:r>
            <a:r>
              <a:rPr kumimoji="1" lang="ja-JP" altLang="en-US" sz="1400" dirty="0">
                <a:solidFill>
                  <a:srgbClr val="C00000"/>
                </a:solidFill>
                <a:latin typeface="BIZ UDPゴシック" panose="020B0400000000000000" pitchFamily="50" charset="-128"/>
                <a:ea typeface="BIZ UDPゴシック" panose="020B0400000000000000" pitchFamily="50" charset="-128"/>
                <a:cs typeface="Arial" panose="020B0604020202020204" pitchFamily="34" charset="0"/>
              </a:rPr>
              <a:t>説明文 </a:t>
            </a:r>
            <a:r>
              <a:rPr kumimoji="1" lang="en-US" altLang="ja-JP" sz="1400" dirty="0">
                <a:solidFill>
                  <a:srgbClr val="C00000"/>
                </a:solidFill>
                <a:latin typeface="BIZ UDPゴシック" panose="020B0400000000000000" pitchFamily="50" charset="-128"/>
                <a:ea typeface="BIZ UDPゴシック" panose="020B0400000000000000" pitchFamily="50" charset="-128"/>
                <a:cs typeface="Arial" panose="020B0604020202020204" pitchFamily="34" charset="0"/>
              </a:rPr>
              <a:t>】</a:t>
            </a:r>
          </a:p>
          <a:p>
            <a:pPr marL="285750" indent="-285750">
              <a:lnSpc>
                <a:spcPct val="150000"/>
              </a:lnSpc>
              <a:buFont typeface="Wingdings" panose="05000000000000000000" pitchFamily="2" charset="2"/>
              <a:buChar char="l"/>
            </a:pPr>
            <a:r>
              <a:rPr kumimoji="1"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実証実験の成果を活用して、プロジェクト実施後にどのような事業展開を想定しているか記載してください。</a:t>
            </a:r>
            <a:endParaRPr kumimoji="1" lang="en-US" altLang="ja-JP" sz="1400" dirty="0">
              <a:latin typeface="BIZ UDPゴシック" panose="020B0400000000000000" pitchFamily="50" charset="-128"/>
              <a:ea typeface="BIZ UDPゴシック" panose="020B0400000000000000" pitchFamily="50" charset="-128"/>
              <a:cs typeface="Arial" panose="020B0604020202020204" pitchFamily="34" charset="0"/>
            </a:endParaRPr>
          </a:p>
          <a:p>
            <a:pPr marL="285750" indent="-285750">
              <a:lnSpc>
                <a:spcPct val="150000"/>
              </a:lnSpc>
              <a:buFont typeface="Wingdings" panose="05000000000000000000" pitchFamily="2" charset="2"/>
              <a:buChar char="l"/>
            </a:pPr>
            <a:r>
              <a:rPr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プロジェクト実施後の事業展開にかかる経費（経費区分、月額（税込）など）についても、参考までに概算として記載してください。</a:t>
            </a:r>
            <a:endParaRPr kumimoji="1" lang="en-US" altLang="ja-JP" sz="1400" dirty="0">
              <a:latin typeface="BIZ UDPゴシック" panose="020B0400000000000000" pitchFamily="50" charset="-128"/>
              <a:ea typeface="BIZ UDPゴシック" panose="020B0400000000000000" pitchFamily="50" charset="-128"/>
              <a:cs typeface="Arial" panose="020B0604020202020204" pitchFamily="34" charset="0"/>
            </a:endParaRPr>
          </a:p>
          <a:p>
            <a:pPr>
              <a:lnSpc>
                <a:spcPct val="150000"/>
              </a:lnSpc>
            </a:pPr>
            <a:endParaRPr lang="en-US" altLang="ja-JP" sz="1400" dirty="0">
              <a:latin typeface="BIZ UDPゴシック" panose="020B0400000000000000" pitchFamily="50" charset="-128"/>
              <a:ea typeface="BIZ UDPゴシック" panose="020B0400000000000000" pitchFamily="50" charset="-128"/>
              <a:cs typeface="Arial" panose="020B0604020202020204" pitchFamily="34" charset="0"/>
            </a:endParaRPr>
          </a:p>
          <a:p>
            <a:pPr>
              <a:lnSpc>
                <a:spcPct val="150000"/>
              </a:lnSpc>
            </a:pPr>
            <a:r>
              <a:rPr kumimoji="1" lang="en-US" altLang="ja-JP" sz="1400" dirty="0">
                <a:latin typeface="BIZ UDPゴシック" panose="020B0400000000000000" pitchFamily="50" charset="-128"/>
                <a:ea typeface="BIZ UDPゴシック" panose="020B0400000000000000" pitchFamily="50" charset="-128"/>
                <a:cs typeface="Arial" panose="020B0604020202020204" pitchFamily="34" charset="0"/>
              </a:rPr>
              <a:t>〔 </a:t>
            </a:r>
            <a:r>
              <a:rPr kumimoji="1"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主な評価の視点 </a:t>
            </a:r>
            <a:r>
              <a:rPr kumimoji="1" lang="en-US" altLang="ja-JP" sz="1400" dirty="0">
                <a:latin typeface="BIZ UDPゴシック" panose="020B0400000000000000" pitchFamily="50" charset="-128"/>
                <a:ea typeface="BIZ UDPゴシック" panose="020B0400000000000000" pitchFamily="50" charset="-128"/>
                <a:cs typeface="Arial" panose="020B0604020202020204" pitchFamily="34" charset="0"/>
              </a:rPr>
              <a:t>〕</a:t>
            </a:r>
          </a:p>
          <a:p>
            <a:pPr marL="285750" indent="-285750">
              <a:lnSpc>
                <a:spcPct val="150000"/>
              </a:lnSpc>
              <a:buFont typeface="Wingdings" panose="05000000000000000000" pitchFamily="2" charset="2"/>
              <a:buChar char="ü"/>
            </a:pPr>
            <a:r>
              <a:rPr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実証実験プロジェクト実施後の事業の普及展開が実現可能なものか（採算性を含む）</a:t>
            </a:r>
          </a:p>
        </p:txBody>
      </p:sp>
    </p:spTree>
    <p:extLst>
      <p:ext uri="{BB962C8B-B14F-4D97-AF65-F5344CB8AC3E}">
        <p14:creationId xmlns:p14="http://schemas.microsoft.com/office/powerpoint/2010/main" val="3502871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BDA10E2E-AAC6-4903-AC7A-1FF924FC7659}"/>
              </a:ext>
            </a:extLst>
          </p:cNvPr>
          <p:cNvSpPr txBox="1"/>
          <p:nvPr/>
        </p:nvSpPr>
        <p:spPr>
          <a:xfrm>
            <a:off x="356520" y="1679292"/>
            <a:ext cx="11478961" cy="1412759"/>
          </a:xfrm>
          <a:prstGeom prst="rect">
            <a:avLst/>
          </a:prstGeom>
          <a:noFill/>
        </p:spPr>
        <p:txBody>
          <a:bodyPr wrap="square" rtlCol="0" anchor="t">
            <a:spAutoFit/>
          </a:bodyPr>
          <a:lstStyle/>
          <a:p>
            <a:pPr algn="ctr">
              <a:lnSpc>
                <a:spcPct val="150000"/>
              </a:lnSpc>
            </a:pPr>
            <a:r>
              <a:rPr lang="ja-JP" altLang="en-US" sz="2400" b="1" spc="300" dirty="0">
                <a:latin typeface="BIZ UDPゴシック" panose="020B0400000000000000" pitchFamily="50" charset="-128"/>
                <a:ea typeface="BIZ UDPゴシック" panose="020B0400000000000000" pitchFamily="50" charset="-128"/>
                <a:cs typeface="Arial" panose="020B0604020202020204" pitchFamily="34" charset="0"/>
              </a:rPr>
              <a:t>令和</a:t>
            </a:r>
            <a:r>
              <a:rPr lang="en-US" altLang="ja-JP" sz="2400" b="1" spc="300" dirty="0">
                <a:latin typeface="BIZ UDPゴシック" panose="020B0400000000000000" pitchFamily="50" charset="-128"/>
                <a:ea typeface="BIZ UDPゴシック" panose="020B0400000000000000" pitchFamily="50" charset="-128"/>
                <a:cs typeface="Arial" panose="020B0604020202020204" pitchFamily="34" charset="0"/>
              </a:rPr>
              <a:t>7</a:t>
            </a:r>
            <a:r>
              <a:rPr lang="ja-JP" altLang="en-US" sz="2400" b="1" spc="300" dirty="0">
                <a:latin typeface="BIZ UDPゴシック" panose="020B0400000000000000" pitchFamily="50" charset="-128"/>
                <a:ea typeface="BIZ UDPゴシック" panose="020B0400000000000000" pitchFamily="50" charset="-128"/>
                <a:cs typeface="Arial" panose="020B0604020202020204" pitchFamily="34" charset="0"/>
              </a:rPr>
              <a:t>年度 長浜市</a:t>
            </a:r>
            <a:r>
              <a:rPr kumimoji="1" lang="ja-JP" altLang="en-US" sz="2400" b="1" spc="300" dirty="0">
                <a:latin typeface="BIZ UDPゴシック" panose="020B0400000000000000" pitchFamily="50" charset="-128"/>
                <a:ea typeface="BIZ UDPゴシック" panose="020B0400000000000000" pitchFamily="50" charset="-128"/>
                <a:cs typeface="Arial" panose="020B0604020202020204" pitchFamily="34" charset="0"/>
              </a:rPr>
              <a:t>第</a:t>
            </a:r>
            <a:r>
              <a:rPr kumimoji="1" lang="en-US" altLang="ja-JP" sz="2400" b="1" spc="300" dirty="0">
                <a:latin typeface="BIZ UDPゴシック" panose="020B0400000000000000" pitchFamily="50" charset="-128"/>
                <a:ea typeface="BIZ UDPゴシック" panose="020B0400000000000000" pitchFamily="50" charset="-128"/>
                <a:cs typeface="Arial" panose="020B0604020202020204" pitchFamily="34" charset="0"/>
              </a:rPr>
              <a:t>2</a:t>
            </a:r>
            <a:r>
              <a:rPr kumimoji="1" lang="ja-JP" altLang="en-US" sz="2400" b="1" spc="300" dirty="0">
                <a:latin typeface="BIZ UDPゴシック" panose="020B0400000000000000" pitchFamily="50" charset="-128"/>
                <a:ea typeface="BIZ UDPゴシック" panose="020B0400000000000000" pitchFamily="50" charset="-128"/>
                <a:cs typeface="Arial" panose="020B0604020202020204" pitchFamily="34" charset="0"/>
              </a:rPr>
              <a:t>期</a:t>
            </a:r>
            <a:r>
              <a:rPr kumimoji="1" lang="en-US" altLang="ja-JP" sz="2400" b="1" spc="300" dirty="0">
                <a:latin typeface="BIZ UDPゴシック" panose="020B0400000000000000" pitchFamily="50" charset="-128"/>
                <a:ea typeface="BIZ UDPゴシック" panose="020B0400000000000000" pitchFamily="50" charset="-128"/>
                <a:cs typeface="Arial" panose="020B0604020202020204" pitchFamily="34" charset="0"/>
              </a:rPr>
              <a:t>DX</a:t>
            </a:r>
            <a:r>
              <a:rPr kumimoji="1" lang="ja-JP" altLang="en-US" sz="2400" b="1" spc="300" dirty="0">
                <a:latin typeface="BIZ UDPゴシック" panose="020B0400000000000000" pitchFamily="50" charset="-128"/>
                <a:ea typeface="BIZ UDPゴシック" panose="020B0400000000000000" pitchFamily="50" charset="-128"/>
                <a:cs typeface="Arial" panose="020B0604020202020204" pitchFamily="34" charset="0"/>
              </a:rPr>
              <a:t>実証実験プロジェクト事業</a:t>
            </a:r>
            <a:endParaRPr lang="en-US" altLang="ja-JP" sz="2400" b="1" spc="300" dirty="0">
              <a:latin typeface="BIZ UDPゴシック" panose="020B0400000000000000" pitchFamily="50" charset="-128"/>
              <a:ea typeface="BIZ UDPゴシック" panose="020B0400000000000000" pitchFamily="50" charset="-128"/>
              <a:cs typeface="Arial" panose="020B0604020202020204" pitchFamily="34" charset="0"/>
            </a:endParaRPr>
          </a:p>
          <a:p>
            <a:pPr algn="ctr">
              <a:lnSpc>
                <a:spcPct val="150000"/>
              </a:lnSpc>
            </a:pPr>
            <a:r>
              <a:rPr kumimoji="1" lang="ja-JP" altLang="en-US" sz="4000" b="1" spc="300" dirty="0">
                <a:latin typeface="BIZ UDPゴシック" panose="020B0400000000000000" pitchFamily="50" charset="-128"/>
                <a:ea typeface="BIZ UDPゴシック" panose="020B0400000000000000" pitchFamily="50" charset="-128"/>
                <a:cs typeface="Arial" panose="020B0604020202020204" pitchFamily="34" charset="0"/>
              </a:rPr>
              <a:t>企画提案書</a:t>
            </a:r>
            <a:endParaRPr kumimoji="1" lang="en-US" altLang="ja-JP" sz="4000" b="1" spc="300" dirty="0">
              <a:latin typeface="BIZ UDPゴシック" panose="020B0400000000000000" pitchFamily="50" charset="-128"/>
              <a:ea typeface="BIZ UDPゴシック" panose="020B0400000000000000" pitchFamily="50" charset="-128"/>
              <a:cs typeface="Arial" panose="020B0604020202020204" pitchFamily="34" charset="0"/>
            </a:endParaRPr>
          </a:p>
        </p:txBody>
      </p:sp>
      <p:sp>
        <p:nvSpPr>
          <p:cNvPr id="6" name="テキスト ボックス 5">
            <a:extLst>
              <a:ext uri="{FF2B5EF4-FFF2-40B4-BE49-F238E27FC236}">
                <a16:creationId xmlns:a16="http://schemas.microsoft.com/office/drawing/2014/main" id="{074B003D-A714-45E7-8CFA-B86070F12026}"/>
              </a:ext>
            </a:extLst>
          </p:cNvPr>
          <p:cNvSpPr txBox="1"/>
          <p:nvPr/>
        </p:nvSpPr>
        <p:spPr>
          <a:xfrm>
            <a:off x="133919" y="108269"/>
            <a:ext cx="996613" cy="307777"/>
          </a:xfrm>
          <a:prstGeom prst="rect">
            <a:avLst/>
          </a:prstGeom>
          <a:noFill/>
        </p:spPr>
        <p:txBody>
          <a:bodyPr wrap="square" rtlCol="0" anchor="t">
            <a:spAutoFit/>
          </a:bodyPr>
          <a:lstStyle/>
          <a:p>
            <a:r>
              <a:rPr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様式</a:t>
            </a:r>
            <a:r>
              <a:rPr lang="en-US" altLang="ja-JP" sz="1400" dirty="0">
                <a:latin typeface="BIZ UDPゴシック" panose="020B0400000000000000" pitchFamily="50" charset="-128"/>
                <a:ea typeface="BIZ UDPゴシック" panose="020B0400000000000000" pitchFamily="50" charset="-128"/>
                <a:cs typeface="Arial" panose="020B0604020202020204" pitchFamily="34" charset="0"/>
              </a:rPr>
              <a:t>3-1</a:t>
            </a:r>
            <a:endParaRPr kumimoji="1" lang="ja-JP" altLang="en-US" sz="1100" dirty="0">
              <a:latin typeface="BIZ UDPゴシック" panose="020B0400000000000000" pitchFamily="50" charset="-128"/>
              <a:ea typeface="BIZ UDPゴシック" panose="020B0400000000000000" pitchFamily="50" charset="-128"/>
              <a:cs typeface="Arial" panose="020B0604020202020204" pitchFamily="34" charset="0"/>
            </a:endParaRPr>
          </a:p>
        </p:txBody>
      </p:sp>
      <p:sp>
        <p:nvSpPr>
          <p:cNvPr id="7" name="テキスト ボックス 6">
            <a:extLst>
              <a:ext uri="{FF2B5EF4-FFF2-40B4-BE49-F238E27FC236}">
                <a16:creationId xmlns:a16="http://schemas.microsoft.com/office/drawing/2014/main" id="{D453253C-6EB4-40E1-9787-59EE77263156}"/>
              </a:ext>
            </a:extLst>
          </p:cNvPr>
          <p:cNvSpPr txBox="1"/>
          <p:nvPr/>
        </p:nvSpPr>
        <p:spPr>
          <a:xfrm>
            <a:off x="356520" y="4721750"/>
            <a:ext cx="11478961" cy="461665"/>
          </a:xfrm>
          <a:prstGeom prst="rect">
            <a:avLst/>
          </a:prstGeom>
          <a:noFill/>
        </p:spPr>
        <p:txBody>
          <a:bodyPr wrap="square" rtlCol="0" anchor="t">
            <a:spAutoFit/>
          </a:bodyPr>
          <a:lstStyle/>
          <a:p>
            <a:pPr algn="ctr"/>
            <a:r>
              <a:rPr lang="ja-JP" altLang="en-US" sz="2400" b="1" spc="300" dirty="0">
                <a:latin typeface="BIZ UDPゴシック" panose="020B0400000000000000" pitchFamily="50" charset="-128"/>
                <a:ea typeface="BIZ UDPゴシック" panose="020B0400000000000000" pitchFamily="50" charset="-128"/>
                <a:cs typeface="Arial" panose="020B0604020202020204" pitchFamily="34" charset="0"/>
              </a:rPr>
              <a:t>実施主体（商号又は名称）を記載</a:t>
            </a:r>
            <a:endParaRPr kumimoji="1" lang="en-US" altLang="ja-JP" sz="4000" b="1" spc="300" dirty="0">
              <a:latin typeface="BIZ UDPゴシック" panose="020B0400000000000000" pitchFamily="50" charset="-128"/>
              <a:ea typeface="BIZ UDPゴシック" panose="020B0400000000000000" pitchFamily="50" charset="-128"/>
              <a:cs typeface="Arial" panose="020B0604020202020204" pitchFamily="34" charset="0"/>
            </a:endParaRPr>
          </a:p>
        </p:txBody>
      </p:sp>
    </p:spTree>
    <p:extLst>
      <p:ext uri="{BB962C8B-B14F-4D97-AF65-F5344CB8AC3E}">
        <p14:creationId xmlns:p14="http://schemas.microsoft.com/office/powerpoint/2010/main" val="1725753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92179C2B-D942-4EC1-A09F-4D86CBE2CD1D}"/>
              </a:ext>
            </a:extLst>
          </p:cNvPr>
          <p:cNvSpPr txBox="1"/>
          <p:nvPr/>
        </p:nvSpPr>
        <p:spPr>
          <a:xfrm>
            <a:off x="0" y="0"/>
            <a:ext cx="9629700" cy="369332"/>
          </a:xfrm>
          <a:prstGeom prst="rect">
            <a:avLst/>
          </a:prstGeom>
          <a:noFill/>
        </p:spPr>
        <p:txBody>
          <a:bodyPr wrap="square" rtlCol="0" anchor="t">
            <a:spAutoFit/>
          </a:bodyPr>
          <a:lstStyle/>
          <a:p>
            <a:r>
              <a:rPr lang="en-US" altLang="ja-JP" b="1" i="1" u="sng" dirty="0">
                <a:latin typeface="BIZ UDPゴシック" panose="020B0400000000000000" pitchFamily="50" charset="-128"/>
                <a:ea typeface="BIZ UDPゴシック" panose="020B0400000000000000" pitchFamily="50" charset="-128"/>
                <a:cs typeface="Arial" panose="020B0604020202020204" pitchFamily="34" charset="0"/>
              </a:rPr>
              <a:t>1</a:t>
            </a:r>
            <a:r>
              <a:rPr lang="ja-JP" altLang="en-US" b="1" i="1" u="sng" dirty="0">
                <a:latin typeface="BIZ UDPゴシック" panose="020B0400000000000000" pitchFamily="50" charset="-128"/>
                <a:ea typeface="BIZ UDPゴシック" panose="020B0400000000000000" pitchFamily="50" charset="-128"/>
                <a:cs typeface="Arial" panose="020B0604020202020204" pitchFamily="34" charset="0"/>
              </a:rPr>
              <a:t>　</a:t>
            </a:r>
            <a:r>
              <a:rPr lang="ja-JP" altLang="en-US" sz="1400" b="1" i="1" u="sng" dirty="0">
                <a:latin typeface="BIZ UDPゴシック" panose="020B0400000000000000" pitchFamily="50" charset="-128"/>
                <a:ea typeface="BIZ UDPゴシック" panose="020B0400000000000000" pitchFamily="50" charset="-128"/>
                <a:cs typeface="Arial" panose="020B0604020202020204" pitchFamily="34" charset="0"/>
              </a:rPr>
              <a:t>実証実験プロジェクトの </a:t>
            </a:r>
            <a:r>
              <a:rPr lang="ja-JP" altLang="en-US" b="1" i="1" u="sng" dirty="0">
                <a:latin typeface="BIZ UDPゴシック" panose="020B0400000000000000" pitchFamily="50" charset="-128"/>
                <a:ea typeface="BIZ UDPゴシック" panose="020B0400000000000000" pitchFamily="50" charset="-128"/>
                <a:cs typeface="Arial" panose="020B0604020202020204" pitchFamily="34" charset="0"/>
              </a:rPr>
              <a:t>概要</a:t>
            </a:r>
            <a:endParaRPr lang="en-US" altLang="ja-JP" b="1" i="1" u="sng" dirty="0">
              <a:latin typeface="BIZ UDPゴシック" panose="020B0400000000000000" pitchFamily="50" charset="-128"/>
              <a:ea typeface="BIZ UDPゴシック" panose="020B0400000000000000" pitchFamily="50" charset="-128"/>
              <a:cs typeface="Arial" panose="020B0604020202020204" pitchFamily="34" charset="0"/>
            </a:endParaRPr>
          </a:p>
        </p:txBody>
      </p:sp>
      <p:sp>
        <p:nvSpPr>
          <p:cNvPr id="3" name="テキスト ボックス 2">
            <a:extLst>
              <a:ext uri="{FF2B5EF4-FFF2-40B4-BE49-F238E27FC236}">
                <a16:creationId xmlns:a16="http://schemas.microsoft.com/office/drawing/2014/main" id="{0DCAF360-EACD-4AE2-B0DA-C079A538EEEB}"/>
              </a:ext>
            </a:extLst>
          </p:cNvPr>
          <p:cNvSpPr txBox="1"/>
          <p:nvPr/>
        </p:nvSpPr>
        <p:spPr>
          <a:xfrm>
            <a:off x="302173" y="433551"/>
            <a:ext cx="11587655" cy="2622706"/>
          </a:xfrm>
          <a:prstGeom prst="rect">
            <a:avLst/>
          </a:prstGeom>
          <a:solidFill>
            <a:schemeClr val="accent5">
              <a:lumMod val="20000"/>
              <a:lumOff val="80000"/>
            </a:schemeClr>
          </a:solidFill>
          <a:ln>
            <a:solidFill>
              <a:srgbClr val="C00000"/>
            </a:solidFill>
          </a:ln>
        </p:spPr>
        <p:txBody>
          <a:bodyPr wrap="square" rtlCol="0" anchor="t">
            <a:spAutoFit/>
          </a:bodyPr>
          <a:lstStyle/>
          <a:p>
            <a:pPr>
              <a:lnSpc>
                <a:spcPct val="150000"/>
              </a:lnSpc>
            </a:pPr>
            <a:r>
              <a:rPr kumimoji="1" lang="en-US" altLang="ja-JP" sz="1400" dirty="0">
                <a:solidFill>
                  <a:srgbClr val="C00000"/>
                </a:solidFill>
                <a:latin typeface="BIZ UDPゴシック" panose="020B0400000000000000" pitchFamily="50" charset="-128"/>
                <a:ea typeface="BIZ UDPゴシック" panose="020B0400000000000000" pitchFamily="50" charset="-128"/>
                <a:cs typeface="Arial" panose="020B0604020202020204" pitchFamily="34" charset="0"/>
              </a:rPr>
              <a:t>【 </a:t>
            </a:r>
            <a:r>
              <a:rPr kumimoji="1" lang="ja-JP" altLang="en-US" sz="1400" dirty="0">
                <a:solidFill>
                  <a:srgbClr val="C00000"/>
                </a:solidFill>
                <a:latin typeface="BIZ UDPゴシック" panose="020B0400000000000000" pitchFamily="50" charset="-128"/>
                <a:ea typeface="BIZ UDPゴシック" panose="020B0400000000000000" pitchFamily="50" charset="-128"/>
                <a:cs typeface="Arial" panose="020B0604020202020204" pitchFamily="34" charset="0"/>
              </a:rPr>
              <a:t>説明文 </a:t>
            </a:r>
            <a:r>
              <a:rPr kumimoji="1" lang="en-US" altLang="ja-JP" sz="1400" dirty="0">
                <a:solidFill>
                  <a:srgbClr val="C00000"/>
                </a:solidFill>
                <a:latin typeface="BIZ UDPゴシック" panose="020B0400000000000000" pitchFamily="50" charset="-128"/>
                <a:ea typeface="BIZ UDPゴシック" panose="020B0400000000000000" pitchFamily="50" charset="-128"/>
                <a:cs typeface="Arial" panose="020B0604020202020204" pitchFamily="34" charset="0"/>
              </a:rPr>
              <a:t>】</a:t>
            </a:r>
          </a:p>
          <a:p>
            <a:pPr marL="285750" indent="-285750">
              <a:lnSpc>
                <a:spcPct val="150000"/>
              </a:lnSpc>
              <a:buFont typeface="Wingdings" panose="05000000000000000000" pitchFamily="2" charset="2"/>
              <a:buChar char="l"/>
            </a:pPr>
            <a:r>
              <a:rPr kumimoji="1"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「実証実験プロジェクトの名称」、「総事業費」、「対応する募集テーマ」、「実証実験プロジェクトの概要」を記載してください。</a:t>
            </a:r>
            <a:endParaRPr kumimoji="1" lang="en-US" altLang="ja-JP" sz="1400" dirty="0">
              <a:latin typeface="BIZ UDPゴシック" panose="020B0400000000000000" pitchFamily="50" charset="-128"/>
              <a:ea typeface="BIZ UDPゴシック" panose="020B0400000000000000" pitchFamily="50" charset="-128"/>
              <a:cs typeface="Arial" panose="020B0604020202020204" pitchFamily="34" charset="0"/>
            </a:endParaRPr>
          </a:p>
          <a:p>
            <a:pPr>
              <a:lnSpc>
                <a:spcPct val="150000"/>
              </a:lnSpc>
            </a:pPr>
            <a:endParaRPr lang="en-US" altLang="ja-JP" sz="1400" dirty="0">
              <a:latin typeface="BIZ UDPゴシック" panose="020B0400000000000000" pitchFamily="50" charset="-128"/>
              <a:ea typeface="BIZ UDPゴシック" panose="020B0400000000000000" pitchFamily="50" charset="-128"/>
              <a:cs typeface="Arial" panose="020B0604020202020204" pitchFamily="34" charset="0"/>
            </a:endParaRPr>
          </a:p>
          <a:p>
            <a:pPr marL="285750" indent="-285750">
              <a:lnSpc>
                <a:spcPct val="150000"/>
              </a:lnSpc>
              <a:buFont typeface="BIZ UDPゴシック" panose="020B0400000000000000" pitchFamily="50" charset="-128"/>
              <a:buChar char="※"/>
            </a:pPr>
            <a:r>
              <a:rPr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「実証実験プロジェクトの名称」は、本市が示す募集テーマの名称に関わらず、提案される企画内容に即した名称にしてください。</a:t>
            </a:r>
            <a:endParaRPr lang="en-US" altLang="ja-JP" sz="1400" dirty="0">
              <a:latin typeface="BIZ UDPゴシック" panose="020B0400000000000000" pitchFamily="50" charset="-128"/>
              <a:ea typeface="BIZ UDPゴシック" panose="020B0400000000000000" pitchFamily="50" charset="-128"/>
              <a:cs typeface="Arial" panose="020B0604020202020204" pitchFamily="34" charset="0"/>
            </a:endParaRPr>
          </a:p>
          <a:p>
            <a:pPr marL="285750" indent="-285750">
              <a:lnSpc>
                <a:spcPct val="150000"/>
              </a:lnSpc>
              <a:buFont typeface="BIZ UDPゴシック" panose="020B0400000000000000" pitchFamily="50" charset="-128"/>
              <a:buChar char="※"/>
            </a:pPr>
            <a:r>
              <a:rPr kumimoji="1"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「総事業費」は、収支予算書の支出合計額を記載してください。</a:t>
            </a:r>
            <a:endParaRPr kumimoji="1" lang="en-US" altLang="ja-JP" sz="1400" dirty="0">
              <a:latin typeface="BIZ UDPゴシック" panose="020B0400000000000000" pitchFamily="50" charset="-128"/>
              <a:ea typeface="BIZ UDPゴシック" panose="020B0400000000000000" pitchFamily="50" charset="-128"/>
              <a:cs typeface="Arial" panose="020B0604020202020204" pitchFamily="34" charset="0"/>
            </a:endParaRPr>
          </a:p>
          <a:p>
            <a:pPr marL="285750" indent="-285750">
              <a:lnSpc>
                <a:spcPct val="150000"/>
              </a:lnSpc>
              <a:buFont typeface="BIZ UDPゴシック" panose="020B0400000000000000" pitchFamily="50" charset="-128"/>
              <a:buChar char="※"/>
            </a:pPr>
            <a:r>
              <a:rPr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「対応する募集テーマ」は、募集テーマ一覧にある名称を記載してください。</a:t>
            </a:r>
            <a:endParaRPr lang="en-US" altLang="ja-JP" sz="1400" dirty="0">
              <a:latin typeface="BIZ UDPゴシック" panose="020B0400000000000000" pitchFamily="50" charset="-128"/>
              <a:ea typeface="BIZ UDPゴシック" panose="020B0400000000000000" pitchFamily="50" charset="-128"/>
              <a:cs typeface="Arial" panose="020B0604020202020204" pitchFamily="34" charset="0"/>
            </a:endParaRPr>
          </a:p>
          <a:p>
            <a:pPr marL="285750" indent="-285750">
              <a:lnSpc>
                <a:spcPct val="150000"/>
              </a:lnSpc>
              <a:buFont typeface="BIZ UDPゴシック" panose="020B0400000000000000" pitchFamily="50" charset="-128"/>
              <a:buChar char="※"/>
            </a:pPr>
            <a:r>
              <a:rPr kumimoji="1"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「実証実験プロジェクトの概要」は、</a:t>
            </a:r>
            <a:r>
              <a:rPr kumimoji="1" lang="en-US" altLang="ja-JP" sz="1400" dirty="0">
                <a:latin typeface="BIZ UDPゴシック" panose="020B0400000000000000" pitchFamily="50" charset="-128"/>
                <a:ea typeface="BIZ UDPゴシック" panose="020B0400000000000000" pitchFamily="50" charset="-128"/>
                <a:cs typeface="Arial" panose="020B0604020202020204" pitchFamily="34" charset="0"/>
              </a:rPr>
              <a:t>500</a:t>
            </a:r>
            <a:r>
              <a:rPr kumimoji="1"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文字程度で、課題や解決方法、取組内容、どのような効果を見込んでいるかわかるように記載してください。</a:t>
            </a:r>
            <a:r>
              <a:rPr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（あくまで概要を示していただくものですので、詳細内容は次ページ以降で記載してください。）</a:t>
            </a:r>
            <a:endParaRPr kumimoji="1" lang="en-US" altLang="ja-JP" sz="1400" dirty="0">
              <a:latin typeface="BIZ UDPゴシック" panose="020B0400000000000000" pitchFamily="50" charset="-128"/>
              <a:ea typeface="BIZ UDPゴシック" panose="020B0400000000000000" pitchFamily="50" charset="-128"/>
              <a:cs typeface="Arial" panose="020B0604020202020204" pitchFamily="34" charset="0"/>
            </a:endParaRPr>
          </a:p>
        </p:txBody>
      </p:sp>
      <p:sp>
        <p:nvSpPr>
          <p:cNvPr id="6" name="スライド番号プレースホルダー 1">
            <a:extLst>
              <a:ext uri="{FF2B5EF4-FFF2-40B4-BE49-F238E27FC236}">
                <a16:creationId xmlns:a16="http://schemas.microsoft.com/office/drawing/2014/main" id="{430444ED-6427-4224-AB78-ABF1C148BD37}"/>
              </a:ext>
            </a:extLst>
          </p:cNvPr>
          <p:cNvSpPr>
            <a:spLocks noGrp="1"/>
          </p:cNvSpPr>
          <p:nvPr>
            <p:ph type="sldNum" sz="quarter" idx="12"/>
          </p:nvPr>
        </p:nvSpPr>
        <p:spPr>
          <a:xfrm>
            <a:off x="11361683" y="6492875"/>
            <a:ext cx="830317" cy="365125"/>
          </a:xfrm>
        </p:spPr>
        <p:txBody>
          <a:bodyPr/>
          <a:lstStyle/>
          <a:p>
            <a:fld id="{27872FCB-B713-4156-BA9D-9B448A03E274}" type="slidenum">
              <a:rPr kumimoji="1" lang="ja-JP" altLang="en-US" sz="1400" smtClean="0">
                <a:solidFill>
                  <a:schemeClr val="bg1">
                    <a:lumMod val="50000"/>
                  </a:schemeClr>
                </a:solidFill>
                <a:latin typeface="BIZ UDPゴシック" panose="020B0400000000000000" pitchFamily="50" charset="-128"/>
                <a:ea typeface="BIZ UDPゴシック" panose="020B0400000000000000" pitchFamily="50" charset="-128"/>
              </a:rPr>
              <a:t>2</a:t>
            </a:fld>
            <a:endParaRPr kumimoji="1" lang="ja-JP" altLang="en-US" sz="1400">
              <a:solidFill>
                <a:schemeClr val="bg1">
                  <a:lumMod val="50000"/>
                </a:schemeClr>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520457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92179C2B-D942-4EC1-A09F-4D86CBE2CD1D}"/>
              </a:ext>
            </a:extLst>
          </p:cNvPr>
          <p:cNvSpPr txBox="1"/>
          <p:nvPr/>
        </p:nvSpPr>
        <p:spPr>
          <a:xfrm>
            <a:off x="0" y="0"/>
            <a:ext cx="9629700" cy="369332"/>
          </a:xfrm>
          <a:prstGeom prst="rect">
            <a:avLst/>
          </a:prstGeom>
          <a:noFill/>
        </p:spPr>
        <p:txBody>
          <a:bodyPr wrap="square" rtlCol="0" anchor="t">
            <a:spAutoFit/>
          </a:bodyPr>
          <a:lstStyle/>
          <a:p>
            <a:r>
              <a:rPr lang="en-US" altLang="ja-JP" b="1" i="1" u="sng" dirty="0">
                <a:latin typeface="BIZ UDPゴシック" panose="020B0400000000000000" pitchFamily="50" charset="-128"/>
                <a:ea typeface="BIZ UDPゴシック" panose="020B0400000000000000" pitchFamily="50" charset="-128"/>
                <a:cs typeface="Arial" panose="020B0604020202020204" pitchFamily="34" charset="0"/>
              </a:rPr>
              <a:t>2</a:t>
            </a:r>
            <a:r>
              <a:rPr lang="ja-JP" altLang="en-US" b="1" i="1" u="sng" dirty="0">
                <a:latin typeface="BIZ UDPゴシック" panose="020B0400000000000000" pitchFamily="50" charset="-128"/>
                <a:ea typeface="BIZ UDPゴシック" panose="020B0400000000000000" pitchFamily="50" charset="-128"/>
                <a:cs typeface="Arial" panose="020B0604020202020204" pitchFamily="34" charset="0"/>
              </a:rPr>
              <a:t>　</a:t>
            </a:r>
            <a:r>
              <a:rPr lang="ja-JP" altLang="en-US" sz="1400" b="1" i="1" u="sng" dirty="0">
                <a:latin typeface="BIZ UDPゴシック" panose="020B0400000000000000" pitchFamily="50" charset="-128"/>
                <a:ea typeface="BIZ UDPゴシック" panose="020B0400000000000000" pitchFamily="50" charset="-128"/>
                <a:cs typeface="Arial" panose="020B0604020202020204" pitchFamily="34" charset="0"/>
              </a:rPr>
              <a:t>実証実験プロジェクトの </a:t>
            </a:r>
            <a:r>
              <a:rPr lang="ja-JP" altLang="en-US" b="1" i="1" u="sng" dirty="0">
                <a:latin typeface="BIZ UDPゴシック" panose="020B0400000000000000" pitchFamily="50" charset="-128"/>
                <a:ea typeface="BIZ UDPゴシック" panose="020B0400000000000000" pitchFamily="50" charset="-128"/>
                <a:cs typeface="Arial" panose="020B0604020202020204" pitchFamily="34" charset="0"/>
              </a:rPr>
              <a:t>目的 ・ 解決を図る課題</a:t>
            </a:r>
            <a:endParaRPr lang="en-US" altLang="ja-JP" b="1" i="1" u="sng" dirty="0">
              <a:latin typeface="BIZ UDPゴシック" panose="020B0400000000000000" pitchFamily="50" charset="-128"/>
              <a:ea typeface="BIZ UDPゴシック" panose="020B0400000000000000" pitchFamily="50" charset="-128"/>
              <a:cs typeface="Arial" panose="020B0604020202020204" pitchFamily="34" charset="0"/>
            </a:endParaRPr>
          </a:p>
        </p:txBody>
      </p:sp>
      <p:sp>
        <p:nvSpPr>
          <p:cNvPr id="3" name="テキスト ボックス 2">
            <a:extLst>
              <a:ext uri="{FF2B5EF4-FFF2-40B4-BE49-F238E27FC236}">
                <a16:creationId xmlns:a16="http://schemas.microsoft.com/office/drawing/2014/main" id="{0DCAF360-EACD-4AE2-B0DA-C079A538EEEB}"/>
              </a:ext>
            </a:extLst>
          </p:cNvPr>
          <p:cNvSpPr txBox="1"/>
          <p:nvPr/>
        </p:nvSpPr>
        <p:spPr>
          <a:xfrm>
            <a:off x="302173" y="433551"/>
            <a:ext cx="11587655" cy="2945871"/>
          </a:xfrm>
          <a:prstGeom prst="rect">
            <a:avLst/>
          </a:prstGeom>
          <a:solidFill>
            <a:schemeClr val="accent5">
              <a:lumMod val="20000"/>
              <a:lumOff val="80000"/>
            </a:schemeClr>
          </a:solidFill>
          <a:ln>
            <a:solidFill>
              <a:srgbClr val="C00000"/>
            </a:solidFill>
          </a:ln>
        </p:spPr>
        <p:txBody>
          <a:bodyPr wrap="square" rtlCol="0" anchor="t">
            <a:spAutoFit/>
          </a:bodyPr>
          <a:lstStyle/>
          <a:p>
            <a:pPr>
              <a:lnSpc>
                <a:spcPct val="150000"/>
              </a:lnSpc>
            </a:pPr>
            <a:r>
              <a:rPr kumimoji="1" lang="en-US" altLang="ja-JP" sz="1400" dirty="0">
                <a:solidFill>
                  <a:srgbClr val="C00000"/>
                </a:solidFill>
                <a:latin typeface="BIZ UDPゴシック" panose="020B0400000000000000" pitchFamily="50" charset="-128"/>
                <a:ea typeface="BIZ UDPゴシック" panose="020B0400000000000000" pitchFamily="50" charset="-128"/>
                <a:cs typeface="Arial" panose="020B0604020202020204" pitchFamily="34" charset="0"/>
              </a:rPr>
              <a:t>【 </a:t>
            </a:r>
            <a:r>
              <a:rPr kumimoji="1" lang="ja-JP" altLang="en-US" sz="1400" dirty="0">
                <a:solidFill>
                  <a:srgbClr val="C00000"/>
                </a:solidFill>
                <a:latin typeface="BIZ UDPゴシック" panose="020B0400000000000000" pitchFamily="50" charset="-128"/>
                <a:ea typeface="BIZ UDPゴシック" panose="020B0400000000000000" pitchFamily="50" charset="-128"/>
                <a:cs typeface="Arial" panose="020B0604020202020204" pitchFamily="34" charset="0"/>
              </a:rPr>
              <a:t>説明文 </a:t>
            </a:r>
            <a:r>
              <a:rPr kumimoji="1" lang="en-US" altLang="ja-JP" sz="1400" dirty="0">
                <a:solidFill>
                  <a:srgbClr val="C00000"/>
                </a:solidFill>
                <a:latin typeface="BIZ UDPゴシック" panose="020B0400000000000000" pitchFamily="50" charset="-128"/>
                <a:ea typeface="BIZ UDPゴシック" panose="020B0400000000000000" pitchFamily="50" charset="-128"/>
                <a:cs typeface="Arial" panose="020B0604020202020204" pitchFamily="34" charset="0"/>
              </a:rPr>
              <a:t>】</a:t>
            </a:r>
          </a:p>
          <a:p>
            <a:pPr marL="285750" indent="-285750">
              <a:lnSpc>
                <a:spcPct val="150000"/>
              </a:lnSpc>
              <a:buFont typeface="Wingdings" panose="05000000000000000000" pitchFamily="2" charset="2"/>
              <a:buChar char="l"/>
            </a:pPr>
            <a:r>
              <a:rPr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実証実験</a:t>
            </a:r>
            <a:r>
              <a:rPr kumimoji="1"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の目的について、解決を図る課題を含め、具体的に記載してください。</a:t>
            </a:r>
            <a:endParaRPr lang="en-US" altLang="ja-JP" sz="1400" dirty="0">
              <a:latin typeface="BIZ UDPゴシック" panose="020B0400000000000000" pitchFamily="50" charset="-128"/>
              <a:ea typeface="BIZ UDPゴシック" panose="020B0400000000000000" pitchFamily="50" charset="-128"/>
              <a:cs typeface="Arial" panose="020B0604020202020204" pitchFamily="34" charset="0"/>
            </a:endParaRPr>
          </a:p>
          <a:p>
            <a:pPr>
              <a:lnSpc>
                <a:spcPct val="150000"/>
              </a:lnSpc>
            </a:pPr>
            <a:r>
              <a:rPr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　　 </a:t>
            </a:r>
            <a:r>
              <a:rPr lang="en-US" altLang="ja-JP" sz="1400" dirty="0">
                <a:latin typeface="BIZ UDPゴシック" panose="020B0400000000000000" pitchFamily="50" charset="-128"/>
                <a:ea typeface="BIZ UDPゴシック" panose="020B0400000000000000" pitchFamily="50" charset="-128"/>
                <a:cs typeface="Arial" panose="020B0604020202020204" pitchFamily="34" charset="0"/>
              </a:rPr>
              <a:t>※</a:t>
            </a:r>
            <a:r>
              <a:rPr kumimoji="1"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募集テーマ一覧に記載の内容だけでなく、提案者による現状・課題の分析や実験仮説を付加してください。</a:t>
            </a:r>
            <a:endParaRPr kumimoji="1" lang="en-US" altLang="ja-JP" sz="1400" dirty="0">
              <a:latin typeface="BIZ UDPゴシック" panose="020B0400000000000000" pitchFamily="50" charset="-128"/>
              <a:ea typeface="BIZ UDPゴシック" panose="020B0400000000000000" pitchFamily="50" charset="-128"/>
              <a:cs typeface="Arial" panose="020B0604020202020204" pitchFamily="34" charset="0"/>
            </a:endParaRPr>
          </a:p>
          <a:p>
            <a:pPr marL="285750" indent="-285750">
              <a:lnSpc>
                <a:spcPct val="150000"/>
              </a:lnSpc>
              <a:buFont typeface="Wingdings" panose="05000000000000000000" pitchFamily="2" charset="2"/>
              <a:buChar char="l"/>
            </a:pPr>
            <a:r>
              <a:rPr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長浜市で実証実験を実施する意義・効果を記載してください。</a:t>
            </a:r>
            <a:endParaRPr kumimoji="1" lang="en-US" altLang="ja-JP" sz="1400" dirty="0">
              <a:latin typeface="BIZ UDPゴシック" panose="020B0400000000000000" pitchFamily="50" charset="-128"/>
              <a:ea typeface="BIZ UDPゴシック" panose="020B0400000000000000" pitchFamily="50" charset="-128"/>
              <a:cs typeface="Arial" panose="020B0604020202020204" pitchFamily="34" charset="0"/>
            </a:endParaRPr>
          </a:p>
          <a:p>
            <a:pPr>
              <a:lnSpc>
                <a:spcPct val="150000"/>
              </a:lnSpc>
            </a:pPr>
            <a:endParaRPr lang="en-US" altLang="ja-JP" sz="1400" dirty="0">
              <a:latin typeface="BIZ UDPゴシック" panose="020B0400000000000000" pitchFamily="50" charset="-128"/>
              <a:ea typeface="BIZ UDPゴシック" panose="020B0400000000000000" pitchFamily="50" charset="-128"/>
              <a:cs typeface="Arial" panose="020B0604020202020204" pitchFamily="34" charset="0"/>
            </a:endParaRPr>
          </a:p>
          <a:p>
            <a:pPr>
              <a:lnSpc>
                <a:spcPct val="150000"/>
              </a:lnSpc>
            </a:pPr>
            <a:r>
              <a:rPr kumimoji="1" lang="en-US" altLang="ja-JP" sz="1400" dirty="0">
                <a:latin typeface="BIZ UDPゴシック" panose="020B0400000000000000" pitchFamily="50" charset="-128"/>
                <a:ea typeface="BIZ UDPゴシック" panose="020B0400000000000000" pitchFamily="50" charset="-128"/>
                <a:cs typeface="Arial" panose="020B0604020202020204" pitchFamily="34" charset="0"/>
              </a:rPr>
              <a:t>〔 </a:t>
            </a:r>
            <a:r>
              <a:rPr kumimoji="1"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主な評価の視点 </a:t>
            </a:r>
            <a:r>
              <a:rPr kumimoji="1" lang="en-US" altLang="ja-JP" sz="1400" dirty="0">
                <a:latin typeface="BIZ UDPゴシック" panose="020B0400000000000000" pitchFamily="50" charset="-128"/>
                <a:ea typeface="BIZ UDPゴシック" panose="020B0400000000000000" pitchFamily="50" charset="-128"/>
                <a:cs typeface="Arial" panose="020B0604020202020204" pitchFamily="34" charset="0"/>
              </a:rPr>
              <a:t>〕</a:t>
            </a:r>
          </a:p>
          <a:p>
            <a:pPr marL="285750" indent="-285750">
              <a:lnSpc>
                <a:spcPct val="150000"/>
              </a:lnSpc>
              <a:buFont typeface="Wingdings" panose="05000000000000000000" pitchFamily="2" charset="2"/>
              <a:buChar char="ü"/>
            </a:pPr>
            <a:r>
              <a:rPr kumimoji="1"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課題・ニーズとの合致度、現状・課題の分析や実験仮説の妥当性</a:t>
            </a:r>
          </a:p>
          <a:p>
            <a:pPr marL="285750" indent="-285750">
              <a:lnSpc>
                <a:spcPct val="150000"/>
              </a:lnSpc>
              <a:buFont typeface="Wingdings" panose="05000000000000000000" pitchFamily="2" charset="2"/>
              <a:buChar char="ü"/>
            </a:pPr>
            <a:r>
              <a:rPr kumimoji="1"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長浜市で実証実験を実施する意義・効果</a:t>
            </a:r>
            <a:endParaRPr kumimoji="1" lang="en-US" altLang="ja-JP" sz="1400" dirty="0">
              <a:latin typeface="BIZ UDPゴシック" panose="020B0400000000000000" pitchFamily="50" charset="-128"/>
              <a:ea typeface="BIZ UDPゴシック" panose="020B0400000000000000" pitchFamily="50" charset="-128"/>
              <a:cs typeface="Arial" panose="020B0604020202020204" pitchFamily="34" charset="0"/>
            </a:endParaRPr>
          </a:p>
          <a:p>
            <a:pPr marL="285750" indent="-285750">
              <a:lnSpc>
                <a:spcPct val="150000"/>
              </a:lnSpc>
              <a:buFont typeface="Wingdings" panose="05000000000000000000" pitchFamily="2" charset="2"/>
              <a:buChar char="ü"/>
            </a:pPr>
            <a:r>
              <a:rPr kumimoji="1"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市民サービスの利便性向上や地域の活性化、多様化する社会課題・長浜市の地域課題の解決等に寄与するか</a:t>
            </a:r>
          </a:p>
        </p:txBody>
      </p:sp>
      <p:sp>
        <p:nvSpPr>
          <p:cNvPr id="5" name="スライド番号プレースホルダー 1">
            <a:extLst>
              <a:ext uri="{FF2B5EF4-FFF2-40B4-BE49-F238E27FC236}">
                <a16:creationId xmlns:a16="http://schemas.microsoft.com/office/drawing/2014/main" id="{DA416CDB-BBAD-42A4-AF94-0107D6161082}"/>
              </a:ext>
            </a:extLst>
          </p:cNvPr>
          <p:cNvSpPr>
            <a:spLocks noGrp="1"/>
          </p:cNvSpPr>
          <p:nvPr>
            <p:ph type="sldNum" sz="quarter" idx="12"/>
          </p:nvPr>
        </p:nvSpPr>
        <p:spPr>
          <a:xfrm>
            <a:off x="11361683" y="6492875"/>
            <a:ext cx="830317" cy="365125"/>
          </a:xfrm>
        </p:spPr>
        <p:txBody>
          <a:bodyPr/>
          <a:lstStyle/>
          <a:p>
            <a:fld id="{27872FCB-B713-4156-BA9D-9B448A03E274}" type="slidenum">
              <a:rPr kumimoji="1" lang="ja-JP" altLang="en-US" sz="1400" smtClean="0">
                <a:solidFill>
                  <a:schemeClr val="bg1">
                    <a:lumMod val="50000"/>
                  </a:schemeClr>
                </a:solidFill>
                <a:latin typeface="BIZ UDPゴシック" panose="020B0400000000000000" pitchFamily="50" charset="-128"/>
                <a:ea typeface="BIZ UDPゴシック" panose="020B0400000000000000" pitchFamily="50" charset="-128"/>
              </a:rPr>
              <a:t>3</a:t>
            </a:fld>
            <a:endParaRPr kumimoji="1" lang="ja-JP" altLang="en-US" sz="1400">
              <a:solidFill>
                <a:schemeClr val="bg1">
                  <a:lumMod val="50000"/>
                </a:schemeClr>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672841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92179C2B-D942-4EC1-A09F-4D86CBE2CD1D}"/>
              </a:ext>
            </a:extLst>
          </p:cNvPr>
          <p:cNvSpPr txBox="1"/>
          <p:nvPr/>
        </p:nvSpPr>
        <p:spPr>
          <a:xfrm>
            <a:off x="0" y="0"/>
            <a:ext cx="9629700" cy="369332"/>
          </a:xfrm>
          <a:prstGeom prst="rect">
            <a:avLst/>
          </a:prstGeom>
          <a:noFill/>
        </p:spPr>
        <p:txBody>
          <a:bodyPr wrap="square" rtlCol="0" anchor="t">
            <a:spAutoFit/>
          </a:bodyPr>
          <a:lstStyle/>
          <a:p>
            <a:r>
              <a:rPr lang="en-US" altLang="ja-JP" b="1" i="1" u="sng" dirty="0">
                <a:latin typeface="BIZ UDPゴシック" panose="020B0400000000000000" pitchFamily="50" charset="-128"/>
                <a:ea typeface="BIZ UDPゴシック" panose="020B0400000000000000" pitchFamily="50" charset="-128"/>
                <a:cs typeface="Arial" panose="020B0604020202020204" pitchFamily="34" charset="0"/>
              </a:rPr>
              <a:t>3</a:t>
            </a:r>
            <a:r>
              <a:rPr lang="ja-JP" altLang="en-US" b="1" i="1" u="sng" dirty="0">
                <a:latin typeface="BIZ UDPゴシック" panose="020B0400000000000000" pitchFamily="50" charset="-128"/>
                <a:ea typeface="BIZ UDPゴシック" panose="020B0400000000000000" pitchFamily="50" charset="-128"/>
                <a:cs typeface="Arial" panose="020B0604020202020204" pitchFamily="34" charset="0"/>
              </a:rPr>
              <a:t>　</a:t>
            </a:r>
            <a:r>
              <a:rPr lang="ja-JP" altLang="en-US" sz="1400" b="1" i="1" u="sng" dirty="0">
                <a:latin typeface="BIZ UDPゴシック" panose="020B0400000000000000" pitchFamily="50" charset="-128"/>
                <a:ea typeface="BIZ UDPゴシック" panose="020B0400000000000000" pitchFamily="50" charset="-128"/>
                <a:cs typeface="Arial" panose="020B0604020202020204" pitchFamily="34" charset="0"/>
              </a:rPr>
              <a:t>実証実験プロジェクトで </a:t>
            </a:r>
            <a:r>
              <a:rPr lang="ja-JP" altLang="en-US" b="1" i="1" u="sng" dirty="0">
                <a:latin typeface="BIZ UDPゴシック" panose="020B0400000000000000" pitchFamily="50" charset="-128"/>
                <a:ea typeface="BIZ UDPゴシック" panose="020B0400000000000000" pitchFamily="50" charset="-128"/>
                <a:cs typeface="Arial" panose="020B0604020202020204" pitchFamily="34" charset="0"/>
              </a:rPr>
              <a:t>活用するデジタル技術等</a:t>
            </a:r>
            <a:endParaRPr lang="en-US" altLang="ja-JP" b="1" i="1" u="sng" dirty="0">
              <a:latin typeface="BIZ UDPゴシック" panose="020B0400000000000000" pitchFamily="50" charset="-128"/>
              <a:ea typeface="BIZ UDPゴシック" panose="020B0400000000000000" pitchFamily="50" charset="-128"/>
              <a:cs typeface="Arial" panose="020B0604020202020204" pitchFamily="34" charset="0"/>
            </a:endParaRPr>
          </a:p>
        </p:txBody>
      </p:sp>
      <p:sp>
        <p:nvSpPr>
          <p:cNvPr id="5" name="スライド番号プレースホルダー 1">
            <a:extLst>
              <a:ext uri="{FF2B5EF4-FFF2-40B4-BE49-F238E27FC236}">
                <a16:creationId xmlns:a16="http://schemas.microsoft.com/office/drawing/2014/main" id="{DA416CDB-BBAD-42A4-AF94-0107D6161082}"/>
              </a:ext>
            </a:extLst>
          </p:cNvPr>
          <p:cNvSpPr>
            <a:spLocks noGrp="1"/>
          </p:cNvSpPr>
          <p:nvPr>
            <p:ph type="sldNum" sz="quarter" idx="12"/>
          </p:nvPr>
        </p:nvSpPr>
        <p:spPr>
          <a:xfrm>
            <a:off x="11361683" y="6492875"/>
            <a:ext cx="830317" cy="365125"/>
          </a:xfrm>
        </p:spPr>
        <p:txBody>
          <a:bodyPr/>
          <a:lstStyle/>
          <a:p>
            <a:fld id="{27872FCB-B713-4156-BA9D-9B448A03E274}" type="slidenum">
              <a:rPr kumimoji="1" lang="ja-JP" altLang="en-US" sz="1400" smtClean="0">
                <a:solidFill>
                  <a:schemeClr val="bg1">
                    <a:lumMod val="50000"/>
                  </a:schemeClr>
                </a:solidFill>
                <a:latin typeface="BIZ UDPゴシック" panose="020B0400000000000000" pitchFamily="50" charset="-128"/>
                <a:ea typeface="BIZ UDPゴシック" panose="020B0400000000000000" pitchFamily="50" charset="-128"/>
              </a:rPr>
              <a:t>4</a:t>
            </a:fld>
            <a:endParaRPr kumimoji="1" lang="ja-JP" altLang="en-US" sz="1400">
              <a:solidFill>
                <a:schemeClr val="bg1">
                  <a:lumMod val="50000"/>
                </a:schemeClr>
              </a:solidFill>
              <a:latin typeface="BIZ UDPゴシック" panose="020B0400000000000000" pitchFamily="50" charset="-128"/>
              <a:ea typeface="BIZ UDPゴシック" panose="020B0400000000000000" pitchFamily="50" charset="-128"/>
            </a:endParaRPr>
          </a:p>
        </p:txBody>
      </p:sp>
      <p:sp>
        <p:nvSpPr>
          <p:cNvPr id="6" name="テキスト ボックス 5">
            <a:extLst>
              <a:ext uri="{FF2B5EF4-FFF2-40B4-BE49-F238E27FC236}">
                <a16:creationId xmlns:a16="http://schemas.microsoft.com/office/drawing/2014/main" id="{E3AADCAF-E445-431A-B9A6-FDD33887A521}"/>
              </a:ext>
            </a:extLst>
          </p:cNvPr>
          <p:cNvSpPr txBox="1"/>
          <p:nvPr/>
        </p:nvSpPr>
        <p:spPr>
          <a:xfrm>
            <a:off x="302173" y="433551"/>
            <a:ext cx="11587655" cy="1653209"/>
          </a:xfrm>
          <a:prstGeom prst="rect">
            <a:avLst/>
          </a:prstGeom>
          <a:solidFill>
            <a:schemeClr val="accent5">
              <a:lumMod val="20000"/>
              <a:lumOff val="80000"/>
            </a:schemeClr>
          </a:solidFill>
          <a:ln>
            <a:solidFill>
              <a:srgbClr val="C00000"/>
            </a:solidFill>
          </a:ln>
        </p:spPr>
        <p:txBody>
          <a:bodyPr wrap="square" rtlCol="0" anchor="t">
            <a:spAutoFit/>
          </a:bodyPr>
          <a:lstStyle/>
          <a:p>
            <a:pPr>
              <a:lnSpc>
                <a:spcPct val="150000"/>
              </a:lnSpc>
            </a:pPr>
            <a:r>
              <a:rPr kumimoji="1" lang="en-US" altLang="ja-JP" sz="1400" dirty="0">
                <a:solidFill>
                  <a:srgbClr val="C00000"/>
                </a:solidFill>
                <a:latin typeface="BIZ UDPゴシック" panose="020B0400000000000000" pitchFamily="50" charset="-128"/>
                <a:ea typeface="BIZ UDPゴシック" panose="020B0400000000000000" pitchFamily="50" charset="-128"/>
                <a:cs typeface="Arial" panose="020B0604020202020204" pitchFamily="34" charset="0"/>
              </a:rPr>
              <a:t>【 </a:t>
            </a:r>
            <a:r>
              <a:rPr kumimoji="1" lang="ja-JP" altLang="en-US" sz="1400" dirty="0">
                <a:solidFill>
                  <a:srgbClr val="C00000"/>
                </a:solidFill>
                <a:latin typeface="BIZ UDPゴシック" panose="020B0400000000000000" pitchFamily="50" charset="-128"/>
                <a:ea typeface="BIZ UDPゴシック" panose="020B0400000000000000" pitchFamily="50" charset="-128"/>
                <a:cs typeface="Arial" panose="020B0604020202020204" pitchFamily="34" charset="0"/>
              </a:rPr>
              <a:t>説明文 </a:t>
            </a:r>
            <a:r>
              <a:rPr kumimoji="1" lang="en-US" altLang="ja-JP" sz="1400" dirty="0">
                <a:solidFill>
                  <a:srgbClr val="C00000"/>
                </a:solidFill>
                <a:latin typeface="BIZ UDPゴシック" panose="020B0400000000000000" pitchFamily="50" charset="-128"/>
                <a:ea typeface="BIZ UDPゴシック" panose="020B0400000000000000" pitchFamily="50" charset="-128"/>
                <a:cs typeface="Arial" panose="020B0604020202020204" pitchFamily="34" charset="0"/>
              </a:rPr>
              <a:t>】</a:t>
            </a:r>
          </a:p>
          <a:p>
            <a:pPr marL="285750" indent="-285750">
              <a:lnSpc>
                <a:spcPct val="150000"/>
              </a:lnSpc>
              <a:buFont typeface="Wingdings" panose="05000000000000000000" pitchFamily="2" charset="2"/>
              <a:buChar char="l"/>
            </a:pPr>
            <a:r>
              <a:rPr kumimoji="1"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課題を解決するために活用するデジタルに関する技術やサービス、アイデア等を詳細に記載してください。</a:t>
            </a:r>
            <a:endParaRPr kumimoji="1" lang="en-US" altLang="ja-JP" sz="1400" dirty="0">
              <a:latin typeface="BIZ UDPゴシック" panose="020B0400000000000000" pitchFamily="50" charset="-128"/>
              <a:ea typeface="BIZ UDPゴシック" panose="020B0400000000000000" pitchFamily="50" charset="-128"/>
              <a:cs typeface="Arial" panose="020B0604020202020204" pitchFamily="34" charset="0"/>
            </a:endParaRPr>
          </a:p>
          <a:p>
            <a:pPr>
              <a:lnSpc>
                <a:spcPct val="150000"/>
              </a:lnSpc>
            </a:pPr>
            <a:endParaRPr lang="en-US" altLang="ja-JP" sz="1400" dirty="0">
              <a:latin typeface="BIZ UDPゴシック" panose="020B0400000000000000" pitchFamily="50" charset="-128"/>
              <a:ea typeface="BIZ UDPゴシック" panose="020B0400000000000000" pitchFamily="50" charset="-128"/>
              <a:cs typeface="Arial" panose="020B0604020202020204" pitchFamily="34" charset="0"/>
            </a:endParaRPr>
          </a:p>
          <a:p>
            <a:pPr>
              <a:lnSpc>
                <a:spcPct val="150000"/>
              </a:lnSpc>
            </a:pPr>
            <a:r>
              <a:rPr kumimoji="1" lang="en-US" altLang="ja-JP" sz="1400" dirty="0">
                <a:latin typeface="BIZ UDPゴシック" panose="020B0400000000000000" pitchFamily="50" charset="-128"/>
                <a:ea typeface="BIZ UDPゴシック" panose="020B0400000000000000" pitchFamily="50" charset="-128"/>
                <a:cs typeface="Arial" panose="020B0604020202020204" pitchFamily="34" charset="0"/>
              </a:rPr>
              <a:t>〔 </a:t>
            </a:r>
            <a:r>
              <a:rPr kumimoji="1"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主な評価の視点 </a:t>
            </a:r>
            <a:r>
              <a:rPr kumimoji="1" lang="en-US" altLang="ja-JP" sz="1400" dirty="0">
                <a:latin typeface="BIZ UDPゴシック" panose="020B0400000000000000" pitchFamily="50" charset="-128"/>
                <a:ea typeface="BIZ UDPゴシック" panose="020B0400000000000000" pitchFamily="50" charset="-128"/>
                <a:cs typeface="Arial" panose="020B0604020202020204" pitchFamily="34" charset="0"/>
              </a:rPr>
              <a:t>〕</a:t>
            </a:r>
          </a:p>
          <a:p>
            <a:pPr marL="285750" indent="-285750">
              <a:lnSpc>
                <a:spcPct val="150000"/>
              </a:lnSpc>
              <a:buFont typeface="Wingdings" panose="05000000000000000000" pitchFamily="2" charset="2"/>
              <a:buChar char="ü"/>
            </a:pPr>
            <a:r>
              <a:rPr kumimoji="1"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デジタルに関する優れた技術やサービス、アイデア等を活用しているか</a:t>
            </a:r>
          </a:p>
        </p:txBody>
      </p:sp>
    </p:spTree>
    <p:extLst>
      <p:ext uri="{BB962C8B-B14F-4D97-AF65-F5344CB8AC3E}">
        <p14:creationId xmlns:p14="http://schemas.microsoft.com/office/powerpoint/2010/main" val="813527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92179C2B-D942-4EC1-A09F-4D86CBE2CD1D}"/>
              </a:ext>
            </a:extLst>
          </p:cNvPr>
          <p:cNvSpPr txBox="1"/>
          <p:nvPr/>
        </p:nvSpPr>
        <p:spPr>
          <a:xfrm>
            <a:off x="0" y="0"/>
            <a:ext cx="9629700" cy="369332"/>
          </a:xfrm>
          <a:prstGeom prst="rect">
            <a:avLst/>
          </a:prstGeom>
          <a:noFill/>
        </p:spPr>
        <p:txBody>
          <a:bodyPr wrap="square" rtlCol="0" anchor="t">
            <a:spAutoFit/>
          </a:bodyPr>
          <a:lstStyle/>
          <a:p>
            <a:r>
              <a:rPr lang="en-US" altLang="ja-JP" b="1" i="1" u="sng" dirty="0">
                <a:latin typeface="BIZ UDPゴシック" panose="020B0400000000000000" pitchFamily="50" charset="-128"/>
                <a:ea typeface="BIZ UDPゴシック" panose="020B0400000000000000" pitchFamily="50" charset="-128"/>
                <a:cs typeface="Arial" panose="020B0604020202020204" pitchFamily="34" charset="0"/>
              </a:rPr>
              <a:t>4</a:t>
            </a:r>
            <a:r>
              <a:rPr lang="ja-JP" altLang="en-US" b="1" i="1" u="sng" dirty="0">
                <a:latin typeface="BIZ UDPゴシック" panose="020B0400000000000000" pitchFamily="50" charset="-128"/>
                <a:ea typeface="BIZ UDPゴシック" panose="020B0400000000000000" pitchFamily="50" charset="-128"/>
                <a:cs typeface="Arial" panose="020B0604020202020204" pitchFamily="34" charset="0"/>
              </a:rPr>
              <a:t>　</a:t>
            </a:r>
            <a:r>
              <a:rPr lang="ja-JP" altLang="en-US" sz="1400" b="1" i="1" u="sng" dirty="0">
                <a:latin typeface="BIZ UDPゴシック" panose="020B0400000000000000" pitchFamily="50" charset="-128"/>
                <a:ea typeface="BIZ UDPゴシック" panose="020B0400000000000000" pitchFamily="50" charset="-128"/>
                <a:cs typeface="Arial" panose="020B0604020202020204" pitchFamily="34" charset="0"/>
              </a:rPr>
              <a:t>実証実験プロジェクトの </a:t>
            </a:r>
            <a:r>
              <a:rPr lang="ja-JP" altLang="en-US" b="1" i="1" u="sng" dirty="0">
                <a:latin typeface="BIZ UDPゴシック" panose="020B0400000000000000" pitchFamily="50" charset="-128"/>
                <a:ea typeface="BIZ UDPゴシック" panose="020B0400000000000000" pitchFamily="50" charset="-128"/>
                <a:cs typeface="Arial" panose="020B0604020202020204" pitchFamily="34" charset="0"/>
              </a:rPr>
              <a:t>実施方法</a:t>
            </a:r>
            <a:endParaRPr lang="en-US" altLang="ja-JP" b="1" i="1" u="sng" dirty="0">
              <a:latin typeface="BIZ UDPゴシック" panose="020B0400000000000000" pitchFamily="50" charset="-128"/>
              <a:ea typeface="BIZ UDPゴシック" panose="020B0400000000000000" pitchFamily="50" charset="-128"/>
              <a:cs typeface="Arial" panose="020B0604020202020204" pitchFamily="34" charset="0"/>
            </a:endParaRPr>
          </a:p>
        </p:txBody>
      </p:sp>
      <p:sp>
        <p:nvSpPr>
          <p:cNvPr id="5" name="スライド番号プレースホルダー 1">
            <a:extLst>
              <a:ext uri="{FF2B5EF4-FFF2-40B4-BE49-F238E27FC236}">
                <a16:creationId xmlns:a16="http://schemas.microsoft.com/office/drawing/2014/main" id="{DA416CDB-BBAD-42A4-AF94-0107D6161082}"/>
              </a:ext>
            </a:extLst>
          </p:cNvPr>
          <p:cNvSpPr>
            <a:spLocks noGrp="1"/>
          </p:cNvSpPr>
          <p:nvPr>
            <p:ph type="sldNum" sz="quarter" idx="12"/>
          </p:nvPr>
        </p:nvSpPr>
        <p:spPr>
          <a:xfrm>
            <a:off x="11361683" y="6492875"/>
            <a:ext cx="830317" cy="365125"/>
          </a:xfrm>
        </p:spPr>
        <p:txBody>
          <a:bodyPr/>
          <a:lstStyle/>
          <a:p>
            <a:fld id="{27872FCB-B713-4156-BA9D-9B448A03E274}" type="slidenum">
              <a:rPr kumimoji="1" lang="ja-JP" altLang="en-US" sz="1400" smtClean="0">
                <a:solidFill>
                  <a:schemeClr val="bg1">
                    <a:lumMod val="50000"/>
                  </a:schemeClr>
                </a:solidFill>
                <a:latin typeface="BIZ UDPゴシック" panose="020B0400000000000000" pitchFamily="50" charset="-128"/>
                <a:ea typeface="BIZ UDPゴシック" panose="020B0400000000000000" pitchFamily="50" charset="-128"/>
              </a:rPr>
              <a:t>5</a:t>
            </a:fld>
            <a:endParaRPr kumimoji="1" lang="ja-JP" altLang="en-US" sz="1400">
              <a:solidFill>
                <a:schemeClr val="bg1">
                  <a:lumMod val="50000"/>
                </a:schemeClr>
              </a:solidFill>
              <a:latin typeface="BIZ UDPゴシック" panose="020B0400000000000000" pitchFamily="50" charset="-128"/>
              <a:ea typeface="BIZ UDPゴシック" panose="020B0400000000000000" pitchFamily="50" charset="-128"/>
            </a:endParaRPr>
          </a:p>
        </p:txBody>
      </p:sp>
      <p:sp>
        <p:nvSpPr>
          <p:cNvPr id="6" name="テキスト ボックス 5">
            <a:extLst>
              <a:ext uri="{FF2B5EF4-FFF2-40B4-BE49-F238E27FC236}">
                <a16:creationId xmlns:a16="http://schemas.microsoft.com/office/drawing/2014/main" id="{E3AADCAF-E445-431A-B9A6-FDD33887A521}"/>
              </a:ext>
            </a:extLst>
          </p:cNvPr>
          <p:cNvSpPr txBox="1"/>
          <p:nvPr/>
        </p:nvSpPr>
        <p:spPr>
          <a:xfrm>
            <a:off x="302173" y="433551"/>
            <a:ext cx="11587655" cy="2299540"/>
          </a:xfrm>
          <a:prstGeom prst="rect">
            <a:avLst/>
          </a:prstGeom>
          <a:solidFill>
            <a:schemeClr val="accent5">
              <a:lumMod val="20000"/>
              <a:lumOff val="80000"/>
            </a:schemeClr>
          </a:solidFill>
          <a:ln>
            <a:solidFill>
              <a:srgbClr val="C00000"/>
            </a:solidFill>
          </a:ln>
        </p:spPr>
        <p:txBody>
          <a:bodyPr wrap="square" rtlCol="0" anchor="t">
            <a:spAutoFit/>
          </a:bodyPr>
          <a:lstStyle/>
          <a:p>
            <a:pPr>
              <a:lnSpc>
                <a:spcPct val="150000"/>
              </a:lnSpc>
            </a:pPr>
            <a:r>
              <a:rPr kumimoji="1" lang="en-US" altLang="ja-JP" sz="1400" dirty="0">
                <a:solidFill>
                  <a:srgbClr val="C00000"/>
                </a:solidFill>
                <a:latin typeface="BIZ UDPゴシック" panose="020B0400000000000000" pitchFamily="50" charset="-128"/>
                <a:ea typeface="BIZ UDPゴシック" panose="020B0400000000000000" pitchFamily="50" charset="-128"/>
                <a:cs typeface="Arial" panose="020B0604020202020204" pitchFamily="34" charset="0"/>
              </a:rPr>
              <a:t>【 </a:t>
            </a:r>
            <a:r>
              <a:rPr kumimoji="1" lang="ja-JP" altLang="en-US" sz="1400" dirty="0">
                <a:solidFill>
                  <a:srgbClr val="C00000"/>
                </a:solidFill>
                <a:latin typeface="BIZ UDPゴシック" panose="020B0400000000000000" pitchFamily="50" charset="-128"/>
                <a:ea typeface="BIZ UDPゴシック" panose="020B0400000000000000" pitchFamily="50" charset="-128"/>
                <a:cs typeface="Arial" panose="020B0604020202020204" pitchFamily="34" charset="0"/>
              </a:rPr>
              <a:t>説明文 </a:t>
            </a:r>
            <a:r>
              <a:rPr kumimoji="1" lang="en-US" altLang="ja-JP" sz="1400" dirty="0">
                <a:solidFill>
                  <a:srgbClr val="C00000"/>
                </a:solidFill>
                <a:latin typeface="BIZ UDPゴシック" panose="020B0400000000000000" pitchFamily="50" charset="-128"/>
                <a:ea typeface="BIZ UDPゴシック" panose="020B0400000000000000" pitchFamily="50" charset="-128"/>
                <a:cs typeface="Arial" panose="020B0604020202020204" pitchFamily="34" charset="0"/>
              </a:rPr>
              <a:t>】</a:t>
            </a:r>
          </a:p>
          <a:p>
            <a:pPr marL="285750" indent="-285750">
              <a:lnSpc>
                <a:spcPct val="150000"/>
              </a:lnSpc>
              <a:buFont typeface="Wingdings" panose="05000000000000000000" pitchFamily="2" charset="2"/>
              <a:buChar char="l"/>
            </a:pPr>
            <a:r>
              <a:rPr kumimoji="1"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実証実験の実施方法について、デジタル技術等の活用方法とそのターゲット（顧客、利用ユーザー等）を含め、具体的に記載してください。</a:t>
            </a:r>
            <a:endParaRPr kumimoji="1" lang="en-US" altLang="ja-JP" sz="1400" dirty="0">
              <a:latin typeface="BIZ UDPゴシック" panose="020B0400000000000000" pitchFamily="50" charset="-128"/>
              <a:ea typeface="BIZ UDPゴシック" panose="020B0400000000000000" pitchFamily="50" charset="-128"/>
              <a:cs typeface="Arial" panose="020B0604020202020204" pitchFamily="34" charset="0"/>
            </a:endParaRPr>
          </a:p>
          <a:p>
            <a:pPr>
              <a:lnSpc>
                <a:spcPct val="150000"/>
              </a:lnSpc>
            </a:pPr>
            <a:endParaRPr lang="en-US" altLang="ja-JP" sz="1400" dirty="0">
              <a:latin typeface="BIZ UDPゴシック" panose="020B0400000000000000" pitchFamily="50" charset="-128"/>
              <a:ea typeface="BIZ UDPゴシック" panose="020B0400000000000000" pitchFamily="50" charset="-128"/>
              <a:cs typeface="Arial" panose="020B0604020202020204" pitchFamily="34" charset="0"/>
            </a:endParaRPr>
          </a:p>
          <a:p>
            <a:pPr>
              <a:lnSpc>
                <a:spcPct val="150000"/>
              </a:lnSpc>
            </a:pPr>
            <a:r>
              <a:rPr kumimoji="1" lang="en-US" altLang="ja-JP" sz="1400" dirty="0">
                <a:latin typeface="BIZ UDPゴシック" panose="020B0400000000000000" pitchFamily="50" charset="-128"/>
                <a:ea typeface="BIZ UDPゴシック" panose="020B0400000000000000" pitchFamily="50" charset="-128"/>
                <a:cs typeface="Arial" panose="020B0604020202020204" pitchFamily="34" charset="0"/>
              </a:rPr>
              <a:t>〔 </a:t>
            </a:r>
            <a:r>
              <a:rPr kumimoji="1"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主な評価の視点 </a:t>
            </a:r>
            <a:r>
              <a:rPr kumimoji="1" lang="en-US" altLang="ja-JP" sz="1400" dirty="0">
                <a:latin typeface="BIZ UDPゴシック" panose="020B0400000000000000" pitchFamily="50" charset="-128"/>
                <a:ea typeface="BIZ UDPゴシック" panose="020B0400000000000000" pitchFamily="50" charset="-128"/>
                <a:cs typeface="Arial" panose="020B0604020202020204" pitchFamily="34" charset="0"/>
              </a:rPr>
              <a:t>〕</a:t>
            </a:r>
          </a:p>
          <a:p>
            <a:pPr marL="285750" indent="-285750">
              <a:lnSpc>
                <a:spcPct val="150000"/>
              </a:lnSpc>
              <a:buFont typeface="Wingdings" panose="05000000000000000000" pitchFamily="2" charset="2"/>
              <a:buChar char="ü"/>
            </a:pPr>
            <a:r>
              <a:rPr kumimoji="1"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既存の取組ではなく、独自のノウハウ等を生かした発想や創意工夫に基づく付加価値が認められるか</a:t>
            </a:r>
            <a:endParaRPr kumimoji="1" lang="en-US" altLang="ja-JP" sz="1400" dirty="0">
              <a:latin typeface="BIZ UDPゴシック" panose="020B0400000000000000" pitchFamily="50" charset="-128"/>
              <a:ea typeface="BIZ UDPゴシック" panose="020B0400000000000000" pitchFamily="50" charset="-128"/>
              <a:cs typeface="Arial" panose="020B0604020202020204" pitchFamily="34" charset="0"/>
            </a:endParaRPr>
          </a:p>
          <a:p>
            <a:pPr marL="285750" indent="-285750">
              <a:lnSpc>
                <a:spcPct val="150000"/>
              </a:lnSpc>
              <a:buFont typeface="Wingdings" panose="05000000000000000000" pitchFamily="2" charset="2"/>
              <a:buChar char="ü"/>
            </a:pPr>
            <a:r>
              <a:rPr kumimoji="1"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実証実験手法は実現可能なものか</a:t>
            </a:r>
            <a:endParaRPr kumimoji="1" lang="en-US" altLang="ja-JP" sz="1400" dirty="0">
              <a:latin typeface="BIZ UDPゴシック" panose="020B0400000000000000" pitchFamily="50" charset="-128"/>
              <a:ea typeface="BIZ UDPゴシック" panose="020B0400000000000000" pitchFamily="50" charset="-128"/>
              <a:cs typeface="Arial" panose="020B0604020202020204" pitchFamily="34" charset="0"/>
            </a:endParaRPr>
          </a:p>
          <a:p>
            <a:pPr marL="285750" indent="-285750">
              <a:lnSpc>
                <a:spcPct val="150000"/>
              </a:lnSpc>
              <a:buFont typeface="Wingdings" panose="05000000000000000000" pitchFamily="2" charset="2"/>
              <a:buChar char="ü"/>
            </a:pPr>
            <a:r>
              <a:rPr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実証実験内容の明確性</a:t>
            </a:r>
            <a:endParaRPr kumimoji="1" lang="ja-JP" altLang="en-US" sz="1400" dirty="0">
              <a:latin typeface="BIZ UDPゴシック" panose="020B0400000000000000" pitchFamily="50" charset="-128"/>
              <a:ea typeface="BIZ UDPゴシック" panose="020B0400000000000000" pitchFamily="50" charset="-128"/>
              <a:cs typeface="Arial" panose="020B0604020202020204" pitchFamily="34" charset="0"/>
            </a:endParaRPr>
          </a:p>
        </p:txBody>
      </p:sp>
    </p:spTree>
    <p:extLst>
      <p:ext uri="{BB962C8B-B14F-4D97-AF65-F5344CB8AC3E}">
        <p14:creationId xmlns:p14="http://schemas.microsoft.com/office/powerpoint/2010/main" val="1237363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92179C2B-D942-4EC1-A09F-4D86CBE2CD1D}"/>
              </a:ext>
            </a:extLst>
          </p:cNvPr>
          <p:cNvSpPr txBox="1"/>
          <p:nvPr/>
        </p:nvSpPr>
        <p:spPr>
          <a:xfrm>
            <a:off x="0" y="0"/>
            <a:ext cx="9629700" cy="369332"/>
          </a:xfrm>
          <a:prstGeom prst="rect">
            <a:avLst/>
          </a:prstGeom>
          <a:noFill/>
        </p:spPr>
        <p:txBody>
          <a:bodyPr wrap="square" rtlCol="0" anchor="t">
            <a:spAutoFit/>
          </a:bodyPr>
          <a:lstStyle/>
          <a:p>
            <a:r>
              <a:rPr lang="en-US" altLang="ja-JP" b="1" i="1" u="sng" dirty="0">
                <a:latin typeface="BIZ UDPゴシック" panose="020B0400000000000000" pitchFamily="50" charset="-128"/>
                <a:ea typeface="BIZ UDPゴシック" panose="020B0400000000000000" pitchFamily="50" charset="-128"/>
                <a:cs typeface="Arial" panose="020B0604020202020204" pitchFamily="34" charset="0"/>
              </a:rPr>
              <a:t>5</a:t>
            </a:r>
            <a:r>
              <a:rPr lang="ja-JP" altLang="en-US" b="1" i="1" u="sng" dirty="0">
                <a:latin typeface="BIZ UDPゴシック" panose="020B0400000000000000" pitchFamily="50" charset="-128"/>
                <a:ea typeface="BIZ UDPゴシック" panose="020B0400000000000000" pitchFamily="50" charset="-128"/>
                <a:cs typeface="Arial" panose="020B0604020202020204" pitchFamily="34" charset="0"/>
              </a:rPr>
              <a:t>　</a:t>
            </a:r>
            <a:r>
              <a:rPr lang="ja-JP" altLang="en-US" sz="1400" b="1" i="1" u="sng" dirty="0">
                <a:latin typeface="BIZ UDPゴシック" panose="020B0400000000000000" pitchFamily="50" charset="-128"/>
                <a:ea typeface="BIZ UDPゴシック" panose="020B0400000000000000" pitchFamily="50" charset="-128"/>
                <a:cs typeface="Arial" panose="020B0604020202020204" pitchFamily="34" charset="0"/>
              </a:rPr>
              <a:t>実証実験プロジェクトの </a:t>
            </a:r>
            <a:r>
              <a:rPr lang="ja-JP" altLang="en-US" b="1" i="1" u="sng" dirty="0">
                <a:latin typeface="BIZ UDPゴシック" panose="020B0400000000000000" pitchFamily="50" charset="-128"/>
                <a:ea typeface="BIZ UDPゴシック" panose="020B0400000000000000" pitchFamily="50" charset="-128"/>
                <a:cs typeface="Arial" panose="020B0604020202020204" pitchFamily="34" charset="0"/>
              </a:rPr>
              <a:t>達成目標等</a:t>
            </a:r>
            <a:endParaRPr lang="en-US" altLang="ja-JP" b="1" i="1" u="sng" dirty="0">
              <a:latin typeface="BIZ UDPゴシック" panose="020B0400000000000000" pitchFamily="50" charset="-128"/>
              <a:ea typeface="BIZ UDPゴシック" panose="020B0400000000000000" pitchFamily="50" charset="-128"/>
              <a:cs typeface="Arial" panose="020B0604020202020204" pitchFamily="34" charset="0"/>
            </a:endParaRPr>
          </a:p>
        </p:txBody>
      </p:sp>
      <p:sp>
        <p:nvSpPr>
          <p:cNvPr id="5" name="スライド番号プレースホルダー 1">
            <a:extLst>
              <a:ext uri="{FF2B5EF4-FFF2-40B4-BE49-F238E27FC236}">
                <a16:creationId xmlns:a16="http://schemas.microsoft.com/office/drawing/2014/main" id="{DA416CDB-BBAD-42A4-AF94-0107D6161082}"/>
              </a:ext>
            </a:extLst>
          </p:cNvPr>
          <p:cNvSpPr>
            <a:spLocks noGrp="1"/>
          </p:cNvSpPr>
          <p:nvPr>
            <p:ph type="sldNum" sz="quarter" idx="12"/>
          </p:nvPr>
        </p:nvSpPr>
        <p:spPr>
          <a:xfrm>
            <a:off x="11361683" y="6492875"/>
            <a:ext cx="830317" cy="365125"/>
          </a:xfrm>
        </p:spPr>
        <p:txBody>
          <a:bodyPr/>
          <a:lstStyle/>
          <a:p>
            <a:fld id="{27872FCB-B713-4156-BA9D-9B448A03E274}" type="slidenum">
              <a:rPr kumimoji="1" lang="ja-JP" altLang="en-US" sz="1400" smtClean="0">
                <a:solidFill>
                  <a:schemeClr val="bg1">
                    <a:lumMod val="50000"/>
                  </a:schemeClr>
                </a:solidFill>
                <a:latin typeface="BIZ UDPゴシック" panose="020B0400000000000000" pitchFamily="50" charset="-128"/>
                <a:ea typeface="BIZ UDPゴシック" panose="020B0400000000000000" pitchFamily="50" charset="-128"/>
              </a:rPr>
              <a:t>6</a:t>
            </a:fld>
            <a:endParaRPr kumimoji="1" lang="ja-JP" altLang="en-US" sz="1400">
              <a:solidFill>
                <a:schemeClr val="bg1">
                  <a:lumMod val="50000"/>
                </a:schemeClr>
              </a:solidFill>
              <a:latin typeface="BIZ UDPゴシック" panose="020B0400000000000000" pitchFamily="50" charset="-128"/>
              <a:ea typeface="BIZ UDPゴシック" panose="020B0400000000000000" pitchFamily="50" charset="-128"/>
            </a:endParaRPr>
          </a:p>
        </p:txBody>
      </p:sp>
      <p:sp>
        <p:nvSpPr>
          <p:cNvPr id="6" name="テキスト ボックス 5">
            <a:extLst>
              <a:ext uri="{FF2B5EF4-FFF2-40B4-BE49-F238E27FC236}">
                <a16:creationId xmlns:a16="http://schemas.microsoft.com/office/drawing/2014/main" id="{E3AADCAF-E445-431A-B9A6-FDD33887A521}"/>
              </a:ext>
            </a:extLst>
          </p:cNvPr>
          <p:cNvSpPr txBox="1"/>
          <p:nvPr/>
        </p:nvSpPr>
        <p:spPr>
          <a:xfrm>
            <a:off x="302173" y="433551"/>
            <a:ext cx="11587655" cy="2622706"/>
          </a:xfrm>
          <a:prstGeom prst="rect">
            <a:avLst/>
          </a:prstGeom>
          <a:solidFill>
            <a:schemeClr val="accent5">
              <a:lumMod val="20000"/>
              <a:lumOff val="80000"/>
            </a:schemeClr>
          </a:solidFill>
          <a:ln>
            <a:solidFill>
              <a:srgbClr val="C00000"/>
            </a:solidFill>
          </a:ln>
        </p:spPr>
        <p:txBody>
          <a:bodyPr wrap="square" rtlCol="0" anchor="t">
            <a:spAutoFit/>
          </a:bodyPr>
          <a:lstStyle/>
          <a:p>
            <a:pPr>
              <a:lnSpc>
                <a:spcPct val="150000"/>
              </a:lnSpc>
            </a:pPr>
            <a:r>
              <a:rPr kumimoji="1" lang="en-US" altLang="ja-JP" sz="1400" dirty="0">
                <a:solidFill>
                  <a:srgbClr val="C00000"/>
                </a:solidFill>
                <a:latin typeface="BIZ UDPゴシック" panose="020B0400000000000000" pitchFamily="50" charset="-128"/>
                <a:ea typeface="BIZ UDPゴシック" panose="020B0400000000000000" pitchFamily="50" charset="-128"/>
                <a:cs typeface="Arial" panose="020B0604020202020204" pitchFamily="34" charset="0"/>
              </a:rPr>
              <a:t>【 </a:t>
            </a:r>
            <a:r>
              <a:rPr kumimoji="1" lang="ja-JP" altLang="en-US" sz="1400" dirty="0">
                <a:solidFill>
                  <a:srgbClr val="C00000"/>
                </a:solidFill>
                <a:latin typeface="BIZ UDPゴシック" panose="020B0400000000000000" pitchFamily="50" charset="-128"/>
                <a:ea typeface="BIZ UDPゴシック" panose="020B0400000000000000" pitchFamily="50" charset="-128"/>
                <a:cs typeface="Arial" panose="020B0604020202020204" pitchFamily="34" charset="0"/>
              </a:rPr>
              <a:t>説明文 </a:t>
            </a:r>
            <a:r>
              <a:rPr kumimoji="1" lang="en-US" altLang="ja-JP" sz="1400" dirty="0">
                <a:solidFill>
                  <a:srgbClr val="C00000"/>
                </a:solidFill>
                <a:latin typeface="BIZ UDPゴシック" panose="020B0400000000000000" pitchFamily="50" charset="-128"/>
                <a:ea typeface="BIZ UDPゴシック" panose="020B0400000000000000" pitchFamily="50" charset="-128"/>
                <a:cs typeface="Arial" panose="020B0604020202020204" pitchFamily="34" charset="0"/>
              </a:rPr>
              <a:t>】</a:t>
            </a:r>
          </a:p>
          <a:p>
            <a:pPr marL="285750" indent="-285750">
              <a:lnSpc>
                <a:spcPct val="150000"/>
              </a:lnSpc>
              <a:buFont typeface="Wingdings" panose="05000000000000000000" pitchFamily="2" charset="2"/>
              <a:buChar char="l"/>
            </a:pPr>
            <a:r>
              <a:rPr kumimoji="1"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今回の実証実験の成果について、どのような項目を用いてどのように評価するのかを記載してください。</a:t>
            </a:r>
            <a:endParaRPr kumimoji="1" lang="en-US" altLang="ja-JP" sz="1400" dirty="0">
              <a:latin typeface="BIZ UDPゴシック" panose="020B0400000000000000" pitchFamily="50" charset="-128"/>
              <a:ea typeface="BIZ UDPゴシック" panose="020B0400000000000000" pitchFamily="50" charset="-128"/>
              <a:cs typeface="Arial" panose="020B0604020202020204" pitchFamily="34" charset="0"/>
            </a:endParaRPr>
          </a:p>
          <a:p>
            <a:pPr>
              <a:lnSpc>
                <a:spcPct val="150000"/>
              </a:lnSpc>
            </a:pPr>
            <a:r>
              <a:rPr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　　 </a:t>
            </a:r>
            <a:r>
              <a:rPr lang="en-US" altLang="ja-JP" sz="1400" dirty="0">
                <a:latin typeface="BIZ UDPゴシック" panose="020B0400000000000000" pitchFamily="50" charset="-128"/>
                <a:ea typeface="BIZ UDPゴシック" panose="020B0400000000000000" pitchFamily="50" charset="-128"/>
                <a:cs typeface="Arial" panose="020B0604020202020204" pitchFamily="34" charset="0"/>
              </a:rPr>
              <a:t>※</a:t>
            </a:r>
            <a:r>
              <a:rPr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アウトプット指標（活動指標）とアウトカム指標（成果指標）について、それぞれ</a:t>
            </a:r>
            <a:r>
              <a:rPr lang="en-US" altLang="ja-JP" sz="1400" dirty="0">
                <a:latin typeface="BIZ UDPゴシック" panose="020B0400000000000000" pitchFamily="50" charset="-128"/>
                <a:ea typeface="BIZ UDPゴシック" panose="020B0400000000000000" pitchFamily="50" charset="-128"/>
                <a:cs typeface="Arial" panose="020B0604020202020204" pitchFamily="34" charset="0"/>
              </a:rPr>
              <a:t>1</a:t>
            </a:r>
            <a:r>
              <a:rPr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つ以上設定してください。</a:t>
            </a:r>
            <a:endParaRPr kumimoji="1" lang="en-US" altLang="ja-JP" sz="1400" dirty="0">
              <a:latin typeface="BIZ UDPゴシック" panose="020B0400000000000000" pitchFamily="50" charset="-128"/>
              <a:ea typeface="BIZ UDPゴシック" panose="020B0400000000000000" pitchFamily="50" charset="-128"/>
              <a:cs typeface="Arial" panose="020B0604020202020204" pitchFamily="34" charset="0"/>
            </a:endParaRPr>
          </a:p>
          <a:p>
            <a:pPr marL="285750" indent="-285750">
              <a:lnSpc>
                <a:spcPct val="150000"/>
              </a:lnSpc>
              <a:buFont typeface="Wingdings" panose="05000000000000000000" pitchFamily="2" charset="2"/>
              <a:buChar char="l"/>
            </a:pPr>
            <a:r>
              <a:rPr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可能な限り定量的な</a:t>
            </a:r>
            <a:r>
              <a:rPr lang="en-US" altLang="ja-JP" sz="1400" dirty="0">
                <a:latin typeface="BIZ UDPゴシック" panose="020B0400000000000000" pitchFamily="50" charset="-128"/>
                <a:ea typeface="BIZ UDPゴシック" panose="020B0400000000000000" pitchFamily="50" charset="-128"/>
                <a:cs typeface="Arial" panose="020B0604020202020204" pitchFamily="34" charset="0"/>
              </a:rPr>
              <a:t>KPI</a:t>
            </a:r>
            <a:r>
              <a:rPr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を設定するとともに、</a:t>
            </a:r>
            <a:r>
              <a:rPr lang="en-US" altLang="ja-JP" sz="1400" dirty="0">
                <a:latin typeface="BIZ UDPゴシック" panose="020B0400000000000000" pitchFamily="50" charset="-128"/>
                <a:ea typeface="BIZ UDPゴシック" panose="020B0400000000000000" pitchFamily="50" charset="-128"/>
                <a:cs typeface="Arial" panose="020B0604020202020204" pitchFamily="34" charset="0"/>
              </a:rPr>
              <a:t>KPI</a:t>
            </a:r>
            <a:r>
              <a:rPr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の測定方法も記載してください。</a:t>
            </a:r>
            <a:endParaRPr kumimoji="1" lang="en-US" altLang="ja-JP" sz="1400" dirty="0">
              <a:latin typeface="BIZ UDPゴシック" panose="020B0400000000000000" pitchFamily="50" charset="-128"/>
              <a:ea typeface="BIZ UDPゴシック" panose="020B0400000000000000" pitchFamily="50" charset="-128"/>
              <a:cs typeface="Arial" panose="020B0604020202020204" pitchFamily="34" charset="0"/>
            </a:endParaRPr>
          </a:p>
          <a:p>
            <a:pPr>
              <a:lnSpc>
                <a:spcPct val="150000"/>
              </a:lnSpc>
            </a:pPr>
            <a:endParaRPr lang="en-US" altLang="ja-JP" sz="1400" dirty="0">
              <a:latin typeface="BIZ UDPゴシック" panose="020B0400000000000000" pitchFamily="50" charset="-128"/>
              <a:ea typeface="BIZ UDPゴシック" panose="020B0400000000000000" pitchFamily="50" charset="-128"/>
              <a:cs typeface="Arial" panose="020B0604020202020204" pitchFamily="34" charset="0"/>
            </a:endParaRPr>
          </a:p>
          <a:p>
            <a:pPr>
              <a:lnSpc>
                <a:spcPct val="150000"/>
              </a:lnSpc>
            </a:pPr>
            <a:r>
              <a:rPr kumimoji="1" lang="en-US" altLang="ja-JP" sz="1400" dirty="0">
                <a:latin typeface="BIZ UDPゴシック" panose="020B0400000000000000" pitchFamily="50" charset="-128"/>
                <a:ea typeface="BIZ UDPゴシック" panose="020B0400000000000000" pitchFamily="50" charset="-128"/>
                <a:cs typeface="Arial" panose="020B0604020202020204" pitchFamily="34" charset="0"/>
              </a:rPr>
              <a:t>〔 </a:t>
            </a:r>
            <a:r>
              <a:rPr kumimoji="1"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主な評価の視点 </a:t>
            </a:r>
            <a:r>
              <a:rPr kumimoji="1" lang="en-US" altLang="ja-JP" sz="1400" dirty="0">
                <a:latin typeface="BIZ UDPゴシック" panose="020B0400000000000000" pitchFamily="50" charset="-128"/>
                <a:ea typeface="BIZ UDPゴシック" panose="020B0400000000000000" pitchFamily="50" charset="-128"/>
                <a:cs typeface="Arial" panose="020B0604020202020204" pitchFamily="34" charset="0"/>
              </a:rPr>
              <a:t>〕</a:t>
            </a:r>
          </a:p>
          <a:p>
            <a:pPr marL="285750" indent="-285750">
              <a:lnSpc>
                <a:spcPct val="150000"/>
              </a:lnSpc>
              <a:buFont typeface="Wingdings" panose="05000000000000000000" pitchFamily="2" charset="2"/>
              <a:buChar char="ü"/>
            </a:pPr>
            <a:r>
              <a:rPr kumimoji="1"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達成目標等の適切性</a:t>
            </a:r>
            <a:endParaRPr kumimoji="1" lang="en-US" altLang="ja-JP" sz="1400" dirty="0">
              <a:latin typeface="BIZ UDPゴシック" panose="020B0400000000000000" pitchFamily="50" charset="-128"/>
              <a:ea typeface="BIZ UDPゴシック" panose="020B0400000000000000" pitchFamily="50" charset="-128"/>
              <a:cs typeface="Arial" panose="020B0604020202020204" pitchFamily="34" charset="0"/>
            </a:endParaRPr>
          </a:p>
          <a:p>
            <a:pPr marL="285750" indent="-285750">
              <a:lnSpc>
                <a:spcPct val="150000"/>
              </a:lnSpc>
              <a:buFont typeface="Wingdings" panose="05000000000000000000" pitchFamily="2" charset="2"/>
              <a:buChar char="ü"/>
            </a:pPr>
            <a:r>
              <a:rPr kumimoji="1"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市民サービスの利便性向上や地域の活性化、多様化する社会課題・長浜市の地域課題の解決等に寄与するか</a:t>
            </a:r>
          </a:p>
        </p:txBody>
      </p:sp>
    </p:spTree>
    <p:extLst>
      <p:ext uri="{BB962C8B-B14F-4D97-AF65-F5344CB8AC3E}">
        <p14:creationId xmlns:p14="http://schemas.microsoft.com/office/powerpoint/2010/main" val="2533878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92179C2B-D942-4EC1-A09F-4D86CBE2CD1D}"/>
              </a:ext>
            </a:extLst>
          </p:cNvPr>
          <p:cNvSpPr txBox="1"/>
          <p:nvPr/>
        </p:nvSpPr>
        <p:spPr>
          <a:xfrm>
            <a:off x="0" y="0"/>
            <a:ext cx="9629700" cy="369332"/>
          </a:xfrm>
          <a:prstGeom prst="rect">
            <a:avLst/>
          </a:prstGeom>
          <a:noFill/>
        </p:spPr>
        <p:txBody>
          <a:bodyPr wrap="square" rtlCol="0" anchor="t">
            <a:spAutoFit/>
          </a:bodyPr>
          <a:lstStyle/>
          <a:p>
            <a:r>
              <a:rPr lang="en-US" altLang="ja-JP" b="1" i="1" u="sng" dirty="0">
                <a:latin typeface="BIZ UDPゴシック" panose="020B0400000000000000" pitchFamily="50" charset="-128"/>
                <a:ea typeface="BIZ UDPゴシック" panose="020B0400000000000000" pitchFamily="50" charset="-128"/>
                <a:cs typeface="Arial" panose="020B0604020202020204" pitchFamily="34" charset="0"/>
              </a:rPr>
              <a:t>6</a:t>
            </a:r>
            <a:r>
              <a:rPr lang="ja-JP" altLang="en-US" b="1" i="1" u="sng" dirty="0">
                <a:latin typeface="BIZ UDPゴシック" panose="020B0400000000000000" pitchFamily="50" charset="-128"/>
                <a:ea typeface="BIZ UDPゴシック" panose="020B0400000000000000" pitchFamily="50" charset="-128"/>
                <a:cs typeface="Arial" panose="020B0604020202020204" pitchFamily="34" charset="0"/>
              </a:rPr>
              <a:t>　</a:t>
            </a:r>
            <a:r>
              <a:rPr lang="ja-JP" altLang="en-US" sz="1400" b="1" i="1" u="sng" dirty="0">
                <a:latin typeface="BIZ UDPゴシック" panose="020B0400000000000000" pitchFamily="50" charset="-128"/>
                <a:ea typeface="BIZ UDPゴシック" panose="020B0400000000000000" pitchFamily="50" charset="-128"/>
                <a:cs typeface="Arial" panose="020B0604020202020204" pitchFamily="34" charset="0"/>
              </a:rPr>
              <a:t>実証実験プロジェクトの </a:t>
            </a:r>
            <a:r>
              <a:rPr lang="ja-JP" altLang="en-US" b="1" i="1" u="sng" dirty="0">
                <a:latin typeface="BIZ UDPゴシック" panose="020B0400000000000000" pitchFamily="50" charset="-128"/>
                <a:ea typeface="BIZ UDPゴシック" panose="020B0400000000000000" pitchFamily="50" charset="-128"/>
                <a:cs typeface="Arial" panose="020B0604020202020204" pitchFamily="34" charset="0"/>
              </a:rPr>
              <a:t>スケジュール</a:t>
            </a:r>
            <a:endParaRPr lang="en-US" altLang="ja-JP" b="1" i="1" u="sng" dirty="0">
              <a:latin typeface="BIZ UDPゴシック" panose="020B0400000000000000" pitchFamily="50" charset="-128"/>
              <a:ea typeface="BIZ UDPゴシック" panose="020B0400000000000000" pitchFamily="50" charset="-128"/>
              <a:cs typeface="Arial" panose="020B0604020202020204" pitchFamily="34" charset="0"/>
            </a:endParaRPr>
          </a:p>
        </p:txBody>
      </p:sp>
      <p:sp>
        <p:nvSpPr>
          <p:cNvPr id="5" name="スライド番号プレースホルダー 1">
            <a:extLst>
              <a:ext uri="{FF2B5EF4-FFF2-40B4-BE49-F238E27FC236}">
                <a16:creationId xmlns:a16="http://schemas.microsoft.com/office/drawing/2014/main" id="{DA416CDB-BBAD-42A4-AF94-0107D6161082}"/>
              </a:ext>
            </a:extLst>
          </p:cNvPr>
          <p:cNvSpPr>
            <a:spLocks noGrp="1"/>
          </p:cNvSpPr>
          <p:nvPr>
            <p:ph type="sldNum" sz="quarter" idx="12"/>
          </p:nvPr>
        </p:nvSpPr>
        <p:spPr>
          <a:xfrm>
            <a:off x="11361683" y="6492875"/>
            <a:ext cx="830317" cy="365125"/>
          </a:xfrm>
        </p:spPr>
        <p:txBody>
          <a:bodyPr/>
          <a:lstStyle/>
          <a:p>
            <a:fld id="{27872FCB-B713-4156-BA9D-9B448A03E274}" type="slidenum">
              <a:rPr kumimoji="1" lang="ja-JP" altLang="en-US" sz="1400" smtClean="0">
                <a:solidFill>
                  <a:schemeClr val="bg1">
                    <a:lumMod val="50000"/>
                  </a:schemeClr>
                </a:solidFill>
                <a:latin typeface="BIZ UDPゴシック" panose="020B0400000000000000" pitchFamily="50" charset="-128"/>
                <a:ea typeface="BIZ UDPゴシック" panose="020B0400000000000000" pitchFamily="50" charset="-128"/>
              </a:rPr>
              <a:t>7</a:t>
            </a:fld>
            <a:endParaRPr kumimoji="1" lang="ja-JP" altLang="en-US" sz="1400">
              <a:solidFill>
                <a:schemeClr val="bg1">
                  <a:lumMod val="50000"/>
                </a:schemeClr>
              </a:solidFill>
              <a:latin typeface="BIZ UDPゴシック" panose="020B0400000000000000" pitchFamily="50" charset="-128"/>
              <a:ea typeface="BIZ UDPゴシック" panose="020B0400000000000000" pitchFamily="50" charset="-128"/>
            </a:endParaRPr>
          </a:p>
        </p:txBody>
      </p:sp>
      <p:sp>
        <p:nvSpPr>
          <p:cNvPr id="6" name="テキスト ボックス 5">
            <a:extLst>
              <a:ext uri="{FF2B5EF4-FFF2-40B4-BE49-F238E27FC236}">
                <a16:creationId xmlns:a16="http://schemas.microsoft.com/office/drawing/2014/main" id="{E3AADCAF-E445-431A-B9A6-FDD33887A521}"/>
              </a:ext>
            </a:extLst>
          </p:cNvPr>
          <p:cNvSpPr txBox="1"/>
          <p:nvPr/>
        </p:nvSpPr>
        <p:spPr>
          <a:xfrm>
            <a:off x="302173" y="433551"/>
            <a:ext cx="11587655" cy="1976375"/>
          </a:xfrm>
          <a:prstGeom prst="rect">
            <a:avLst/>
          </a:prstGeom>
          <a:solidFill>
            <a:schemeClr val="accent5">
              <a:lumMod val="20000"/>
              <a:lumOff val="80000"/>
            </a:schemeClr>
          </a:solidFill>
          <a:ln>
            <a:solidFill>
              <a:srgbClr val="C00000"/>
            </a:solidFill>
          </a:ln>
        </p:spPr>
        <p:txBody>
          <a:bodyPr wrap="square" rtlCol="0" anchor="t">
            <a:spAutoFit/>
          </a:bodyPr>
          <a:lstStyle/>
          <a:p>
            <a:pPr>
              <a:lnSpc>
                <a:spcPct val="150000"/>
              </a:lnSpc>
            </a:pPr>
            <a:r>
              <a:rPr kumimoji="1" lang="en-US" altLang="ja-JP" sz="1400" dirty="0">
                <a:solidFill>
                  <a:srgbClr val="C00000"/>
                </a:solidFill>
                <a:latin typeface="BIZ UDPゴシック" panose="020B0400000000000000" pitchFamily="50" charset="-128"/>
                <a:ea typeface="BIZ UDPゴシック" panose="020B0400000000000000" pitchFamily="50" charset="-128"/>
                <a:cs typeface="Arial" panose="020B0604020202020204" pitchFamily="34" charset="0"/>
              </a:rPr>
              <a:t>【 </a:t>
            </a:r>
            <a:r>
              <a:rPr kumimoji="1" lang="ja-JP" altLang="en-US" sz="1400" dirty="0">
                <a:solidFill>
                  <a:srgbClr val="C00000"/>
                </a:solidFill>
                <a:latin typeface="BIZ UDPゴシック" panose="020B0400000000000000" pitchFamily="50" charset="-128"/>
                <a:ea typeface="BIZ UDPゴシック" panose="020B0400000000000000" pitchFamily="50" charset="-128"/>
                <a:cs typeface="Arial" panose="020B0604020202020204" pitchFamily="34" charset="0"/>
              </a:rPr>
              <a:t>説明文 </a:t>
            </a:r>
            <a:r>
              <a:rPr kumimoji="1" lang="en-US" altLang="ja-JP" sz="1400" dirty="0">
                <a:solidFill>
                  <a:srgbClr val="C00000"/>
                </a:solidFill>
                <a:latin typeface="BIZ UDPゴシック" panose="020B0400000000000000" pitchFamily="50" charset="-128"/>
                <a:ea typeface="BIZ UDPゴシック" panose="020B0400000000000000" pitchFamily="50" charset="-128"/>
                <a:cs typeface="Arial" panose="020B0604020202020204" pitchFamily="34" charset="0"/>
              </a:rPr>
              <a:t>】</a:t>
            </a:r>
          </a:p>
          <a:p>
            <a:pPr marL="285750" indent="-285750">
              <a:lnSpc>
                <a:spcPct val="150000"/>
              </a:lnSpc>
              <a:buFont typeface="Wingdings" panose="05000000000000000000" pitchFamily="2" charset="2"/>
              <a:buChar char="l"/>
            </a:pPr>
            <a:r>
              <a:rPr kumimoji="1"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実証実験プロジェクトのスケジュールについて、</a:t>
            </a:r>
            <a:r>
              <a:rPr kumimoji="1" lang="en-US" altLang="ja-JP" sz="1400" dirty="0">
                <a:latin typeface="BIZ UDPゴシック" panose="020B0400000000000000" pitchFamily="50" charset="-128"/>
                <a:ea typeface="BIZ UDPゴシック" panose="020B0400000000000000" pitchFamily="50" charset="-128"/>
                <a:cs typeface="Arial" panose="020B0604020202020204" pitchFamily="34" charset="0"/>
              </a:rPr>
              <a:t>5W1H</a:t>
            </a:r>
            <a:r>
              <a:rPr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により記載してください。</a:t>
            </a:r>
            <a:endParaRPr lang="en-US" altLang="ja-JP" sz="1400" dirty="0">
              <a:latin typeface="BIZ UDPゴシック" panose="020B0400000000000000" pitchFamily="50" charset="-128"/>
              <a:ea typeface="BIZ UDPゴシック" panose="020B0400000000000000" pitchFamily="50" charset="-128"/>
              <a:cs typeface="Arial" panose="020B0604020202020204" pitchFamily="34" charset="0"/>
            </a:endParaRPr>
          </a:p>
          <a:p>
            <a:pPr>
              <a:lnSpc>
                <a:spcPct val="150000"/>
              </a:lnSpc>
            </a:pPr>
            <a:r>
              <a:rPr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　　 （</a:t>
            </a:r>
            <a:r>
              <a:rPr lang="en-US" altLang="ja-JP" sz="1400" dirty="0">
                <a:latin typeface="BIZ UDPゴシック" panose="020B0400000000000000" pitchFamily="50" charset="-128"/>
                <a:ea typeface="BIZ UDPゴシック" panose="020B0400000000000000" pitchFamily="50" charset="-128"/>
                <a:cs typeface="Arial" panose="020B0604020202020204" pitchFamily="34" charset="0"/>
              </a:rPr>
              <a:t>When</a:t>
            </a:r>
            <a:r>
              <a:rPr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：いつ　　</a:t>
            </a:r>
            <a:r>
              <a:rPr lang="en-US" altLang="ja-JP" sz="1400" dirty="0">
                <a:latin typeface="BIZ UDPゴシック" panose="020B0400000000000000" pitchFamily="50" charset="-128"/>
                <a:ea typeface="BIZ UDPゴシック" panose="020B0400000000000000" pitchFamily="50" charset="-128"/>
                <a:cs typeface="Arial" panose="020B0604020202020204" pitchFamily="34" charset="0"/>
              </a:rPr>
              <a:t>Where</a:t>
            </a:r>
            <a:r>
              <a:rPr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：どこで　　</a:t>
            </a:r>
            <a:r>
              <a:rPr lang="en-US" altLang="ja-JP" sz="1400" dirty="0">
                <a:latin typeface="BIZ UDPゴシック" panose="020B0400000000000000" pitchFamily="50" charset="-128"/>
                <a:ea typeface="BIZ UDPゴシック" panose="020B0400000000000000" pitchFamily="50" charset="-128"/>
                <a:cs typeface="Arial" panose="020B0604020202020204" pitchFamily="34" charset="0"/>
              </a:rPr>
              <a:t>Who</a:t>
            </a:r>
            <a:r>
              <a:rPr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：誰が　　</a:t>
            </a:r>
            <a:r>
              <a:rPr lang="en-US" altLang="ja-JP" sz="1400" dirty="0">
                <a:latin typeface="BIZ UDPゴシック" panose="020B0400000000000000" pitchFamily="50" charset="-128"/>
                <a:ea typeface="BIZ UDPゴシック" panose="020B0400000000000000" pitchFamily="50" charset="-128"/>
                <a:cs typeface="Arial" panose="020B0604020202020204" pitchFamily="34" charset="0"/>
              </a:rPr>
              <a:t>What</a:t>
            </a:r>
            <a:r>
              <a:rPr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：何を　　</a:t>
            </a:r>
            <a:r>
              <a:rPr lang="en-US" altLang="ja-JP" sz="1400" dirty="0">
                <a:latin typeface="BIZ UDPゴシック" panose="020B0400000000000000" pitchFamily="50" charset="-128"/>
                <a:ea typeface="BIZ UDPゴシック" panose="020B0400000000000000" pitchFamily="50" charset="-128"/>
                <a:cs typeface="Arial" panose="020B0604020202020204" pitchFamily="34" charset="0"/>
              </a:rPr>
              <a:t>Why</a:t>
            </a:r>
            <a:r>
              <a:rPr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：なぜ　　</a:t>
            </a:r>
            <a:r>
              <a:rPr lang="en-US" altLang="ja-JP" sz="1400" dirty="0">
                <a:latin typeface="BIZ UDPゴシック" panose="020B0400000000000000" pitchFamily="50" charset="-128"/>
                <a:ea typeface="BIZ UDPゴシック" panose="020B0400000000000000" pitchFamily="50" charset="-128"/>
                <a:cs typeface="Arial" panose="020B0604020202020204" pitchFamily="34" charset="0"/>
              </a:rPr>
              <a:t>How</a:t>
            </a:r>
            <a:r>
              <a:rPr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：どのように）</a:t>
            </a:r>
            <a:endParaRPr lang="en-US" altLang="ja-JP" sz="1400" dirty="0">
              <a:latin typeface="BIZ UDPゴシック" panose="020B0400000000000000" pitchFamily="50" charset="-128"/>
              <a:ea typeface="BIZ UDPゴシック" panose="020B0400000000000000" pitchFamily="50" charset="-128"/>
              <a:cs typeface="Arial" panose="020B0604020202020204" pitchFamily="34" charset="0"/>
            </a:endParaRPr>
          </a:p>
          <a:p>
            <a:pPr>
              <a:lnSpc>
                <a:spcPct val="150000"/>
              </a:lnSpc>
            </a:pPr>
            <a:endParaRPr lang="en-US" altLang="ja-JP" sz="1400" dirty="0">
              <a:latin typeface="BIZ UDPゴシック" panose="020B0400000000000000" pitchFamily="50" charset="-128"/>
              <a:ea typeface="BIZ UDPゴシック" panose="020B0400000000000000" pitchFamily="50" charset="-128"/>
              <a:cs typeface="Arial" panose="020B0604020202020204" pitchFamily="34" charset="0"/>
            </a:endParaRPr>
          </a:p>
          <a:p>
            <a:pPr>
              <a:lnSpc>
                <a:spcPct val="150000"/>
              </a:lnSpc>
            </a:pPr>
            <a:r>
              <a:rPr kumimoji="1" lang="en-US" altLang="ja-JP" sz="1400" dirty="0">
                <a:latin typeface="BIZ UDPゴシック" panose="020B0400000000000000" pitchFamily="50" charset="-128"/>
                <a:ea typeface="BIZ UDPゴシック" panose="020B0400000000000000" pitchFamily="50" charset="-128"/>
                <a:cs typeface="Arial" panose="020B0604020202020204" pitchFamily="34" charset="0"/>
              </a:rPr>
              <a:t>〔 </a:t>
            </a:r>
            <a:r>
              <a:rPr kumimoji="1"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主な評価の視点 </a:t>
            </a:r>
            <a:r>
              <a:rPr kumimoji="1" lang="en-US" altLang="ja-JP" sz="1400" dirty="0">
                <a:latin typeface="BIZ UDPゴシック" panose="020B0400000000000000" pitchFamily="50" charset="-128"/>
                <a:ea typeface="BIZ UDPゴシック" panose="020B0400000000000000" pitchFamily="50" charset="-128"/>
                <a:cs typeface="Arial" panose="020B0604020202020204" pitchFamily="34" charset="0"/>
              </a:rPr>
              <a:t>〕</a:t>
            </a:r>
          </a:p>
          <a:p>
            <a:pPr marL="285750" indent="-285750">
              <a:lnSpc>
                <a:spcPct val="150000"/>
              </a:lnSpc>
              <a:buFont typeface="Wingdings" panose="05000000000000000000" pitchFamily="2" charset="2"/>
              <a:buChar char="ü"/>
            </a:pPr>
            <a:r>
              <a:rPr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スケジュールは実現可能なものか</a:t>
            </a:r>
            <a:endParaRPr kumimoji="1" lang="ja-JP" altLang="en-US" sz="1400" dirty="0">
              <a:latin typeface="BIZ UDPゴシック" panose="020B0400000000000000" pitchFamily="50" charset="-128"/>
              <a:ea typeface="BIZ UDPゴシック" panose="020B0400000000000000" pitchFamily="50" charset="-128"/>
              <a:cs typeface="Arial" panose="020B0604020202020204" pitchFamily="34" charset="0"/>
            </a:endParaRPr>
          </a:p>
        </p:txBody>
      </p:sp>
    </p:spTree>
    <p:extLst>
      <p:ext uri="{BB962C8B-B14F-4D97-AF65-F5344CB8AC3E}">
        <p14:creationId xmlns:p14="http://schemas.microsoft.com/office/powerpoint/2010/main" val="41741082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92179C2B-D942-4EC1-A09F-4D86CBE2CD1D}"/>
              </a:ext>
            </a:extLst>
          </p:cNvPr>
          <p:cNvSpPr txBox="1"/>
          <p:nvPr/>
        </p:nvSpPr>
        <p:spPr>
          <a:xfrm>
            <a:off x="0" y="0"/>
            <a:ext cx="9629700" cy="369332"/>
          </a:xfrm>
          <a:prstGeom prst="rect">
            <a:avLst/>
          </a:prstGeom>
          <a:noFill/>
        </p:spPr>
        <p:txBody>
          <a:bodyPr wrap="square" rtlCol="0" anchor="t">
            <a:spAutoFit/>
          </a:bodyPr>
          <a:lstStyle/>
          <a:p>
            <a:r>
              <a:rPr lang="en-US" altLang="ja-JP" b="1" i="1" u="sng" dirty="0">
                <a:latin typeface="BIZ UDPゴシック" panose="020B0400000000000000" pitchFamily="50" charset="-128"/>
                <a:ea typeface="BIZ UDPゴシック" panose="020B0400000000000000" pitchFamily="50" charset="-128"/>
                <a:cs typeface="Arial" panose="020B0604020202020204" pitchFamily="34" charset="0"/>
              </a:rPr>
              <a:t>7</a:t>
            </a:r>
            <a:r>
              <a:rPr lang="ja-JP" altLang="en-US" b="1" i="1" u="sng" dirty="0">
                <a:latin typeface="BIZ UDPゴシック" panose="020B0400000000000000" pitchFamily="50" charset="-128"/>
                <a:ea typeface="BIZ UDPゴシック" panose="020B0400000000000000" pitchFamily="50" charset="-128"/>
                <a:cs typeface="Arial" panose="020B0604020202020204" pitchFamily="34" charset="0"/>
              </a:rPr>
              <a:t>　</a:t>
            </a:r>
            <a:r>
              <a:rPr lang="ja-JP" altLang="en-US" sz="1400" b="1" i="1" u="sng" dirty="0">
                <a:latin typeface="BIZ UDPゴシック" panose="020B0400000000000000" pitchFamily="50" charset="-128"/>
                <a:ea typeface="BIZ UDPゴシック" panose="020B0400000000000000" pitchFamily="50" charset="-128"/>
                <a:cs typeface="Arial" panose="020B0604020202020204" pitchFamily="34" charset="0"/>
              </a:rPr>
              <a:t>実証実験プロジェクトの </a:t>
            </a:r>
            <a:r>
              <a:rPr lang="ja-JP" altLang="en-US" b="1" i="1" u="sng" dirty="0">
                <a:latin typeface="BIZ UDPゴシック" panose="020B0400000000000000" pitchFamily="50" charset="-128"/>
                <a:ea typeface="BIZ UDPゴシック" panose="020B0400000000000000" pitchFamily="50" charset="-128"/>
                <a:cs typeface="Arial" panose="020B0604020202020204" pitchFamily="34" charset="0"/>
              </a:rPr>
              <a:t>実施体制</a:t>
            </a:r>
            <a:endParaRPr lang="en-US" altLang="ja-JP" b="1" i="1" u="sng" dirty="0">
              <a:latin typeface="BIZ UDPゴシック" panose="020B0400000000000000" pitchFamily="50" charset="-128"/>
              <a:ea typeface="BIZ UDPゴシック" panose="020B0400000000000000" pitchFamily="50" charset="-128"/>
              <a:cs typeface="Arial" panose="020B0604020202020204" pitchFamily="34" charset="0"/>
            </a:endParaRPr>
          </a:p>
        </p:txBody>
      </p:sp>
      <p:sp>
        <p:nvSpPr>
          <p:cNvPr id="5" name="スライド番号プレースホルダー 1">
            <a:extLst>
              <a:ext uri="{FF2B5EF4-FFF2-40B4-BE49-F238E27FC236}">
                <a16:creationId xmlns:a16="http://schemas.microsoft.com/office/drawing/2014/main" id="{DA416CDB-BBAD-42A4-AF94-0107D6161082}"/>
              </a:ext>
            </a:extLst>
          </p:cNvPr>
          <p:cNvSpPr>
            <a:spLocks noGrp="1"/>
          </p:cNvSpPr>
          <p:nvPr>
            <p:ph type="sldNum" sz="quarter" idx="12"/>
          </p:nvPr>
        </p:nvSpPr>
        <p:spPr>
          <a:xfrm>
            <a:off x="11361683" y="6492875"/>
            <a:ext cx="830317" cy="365125"/>
          </a:xfrm>
        </p:spPr>
        <p:txBody>
          <a:bodyPr/>
          <a:lstStyle/>
          <a:p>
            <a:fld id="{27872FCB-B713-4156-BA9D-9B448A03E274}" type="slidenum">
              <a:rPr kumimoji="1" lang="ja-JP" altLang="en-US" sz="1400" smtClean="0">
                <a:solidFill>
                  <a:schemeClr val="bg1">
                    <a:lumMod val="50000"/>
                  </a:schemeClr>
                </a:solidFill>
                <a:latin typeface="BIZ UDPゴシック" panose="020B0400000000000000" pitchFamily="50" charset="-128"/>
                <a:ea typeface="BIZ UDPゴシック" panose="020B0400000000000000" pitchFamily="50" charset="-128"/>
              </a:rPr>
              <a:t>8</a:t>
            </a:fld>
            <a:endParaRPr kumimoji="1" lang="ja-JP" altLang="en-US" sz="1400">
              <a:solidFill>
                <a:schemeClr val="bg1">
                  <a:lumMod val="50000"/>
                </a:schemeClr>
              </a:solidFill>
              <a:latin typeface="BIZ UDPゴシック" panose="020B0400000000000000" pitchFamily="50" charset="-128"/>
              <a:ea typeface="BIZ UDPゴシック" panose="020B0400000000000000" pitchFamily="50" charset="-128"/>
            </a:endParaRPr>
          </a:p>
        </p:txBody>
      </p:sp>
      <p:sp>
        <p:nvSpPr>
          <p:cNvPr id="6" name="テキスト ボックス 5">
            <a:extLst>
              <a:ext uri="{FF2B5EF4-FFF2-40B4-BE49-F238E27FC236}">
                <a16:creationId xmlns:a16="http://schemas.microsoft.com/office/drawing/2014/main" id="{E3AADCAF-E445-431A-B9A6-FDD33887A521}"/>
              </a:ext>
            </a:extLst>
          </p:cNvPr>
          <p:cNvSpPr txBox="1"/>
          <p:nvPr/>
        </p:nvSpPr>
        <p:spPr>
          <a:xfrm>
            <a:off x="302173" y="433551"/>
            <a:ext cx="11587655" cy="1653209"/>
          </a:xfrm>
          <a:prstGeom prst="rect">
            <a:avLst/>
          </a:prstGeom>
          <a:solidFill>
            <a:schemeClr val="accent5">
              <a:lumMod val="20000"/>
              <a:lumOff val="80000"/>
            </a:schemeClr>
          </a:solidFill>
          <a:ln>
            <a:solidFill>
              <a:srgbClr val="C00000"/>
            </a:solidFill>
          </a:ln>
        </p:spPr>
        <p:txBody>
          <a:bodyPr wrap="square" rtlCol="0" anchor="t">
            <a:spAutoFit/>
          </a:bodyPr>
          <a:lstStyle/>
          <a:p>
            <a:pPr>
              <a:lnSpc>
                <a:spcPct val="150000"/>
              </a:lnSpc>
            </a:pPr>
            <a:r>
              <a:rPr kumimoji="1" lang="en-US" altLang="ja-JP" sz="1400" dirty="0">
                <a:solidFill>
                  <a:srgbClr val="C00000"/>
                </a:solidFill>
                <a:latin typeface="BIZ UDPゴシック" panose="020B0400000000000000" pitchFamily="50" charset="-128"/>
                <a:ea typeface="BIZ UDPゴシック" panose="020B0400000000000000" pitchFamily="50" charset="-128"/>
                <a:cs typeface="Arial" panose="020B0604020202020204" pitchFamily="34" charset="0"/>
              </a:rPr>
              <a:t>【 </a:t>
            </a:r>
            <a:r>
              <a:rPr kumimoji="1" lang="ja-JP" altLang="en-US" sz="1400" dirty="0">
                <a:solidFill>
                  <a:srgbClr val="C00000"/>
                </a:solidFill>
                <a:latin typeface="BIZ UDPゴシック" panose="020B0400000000000000" pitchFamily="50" charset="-128"/>
                <a:ea typeface="BIZ UDPゴシック" panose="020B0400000000000000" pitchFamily="50" charset="-128"/>
                <a:cs typeface="Arial" panose="020B0604020202020204" pitchFamily="34" charset="0"/>
              </a:rPr>
              <a:t>説明文 </a:t>
            </a:r>
            <a:r>
              <a:rPr kumimoji="1" lang="en-US" altLang="ja-JP" sz="1400" dirty="0">
                <a:solidFill>
                  <a:srgbClr val="C00000"/>
                </a:solidFill>
                <a:latin typeface="BIZ UDPゴシック" panose="020B0400000000000000" pitchFamily="50" charset="-128"/>
                <a:ea typeface="BIZ UDPゴシック" panose="020B0400000000000000" pitchFamily="50" charset="-128"/>
                <a:cs typeface="Arial" panose="020B0604020202020204" pitchFamily="34" charset="0"/>
              </a:rPr>
              <a:t>】</a:t>
            </a:r>
          </a:p>
          <a:p>
            <a:pPr marL="285750" indent="-285750">
              <a:lnSpc>
                <a:spcPct val="150000"/>
              </a:lnSpc>
              <a:buFont typeface="Wingdings" panose="05000000000000000000" pitchFamily="2" charset="2"/>
              <a:buChar char="l"/>
            </a:pPr>
            <a:r>
              <a:rPr kumimoji="1"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組織内の体制だけでなく、社外の企業や団体等と連携して実施する場合は、それぞれの役割がわかるように実施体制を記載してください。</a:t>
            </a:r>
            <a:endParaRPr kumimoji="1" lang="en-US" altLang="ja-JP" sz="1400" dirty="0">
              <a:latin typeface="BIZ UDPゴシック" panose="020B0400000000000000" pitchFamily="50" charset="-128"/>
              <a:ea typeface="BIZ UDPゴシック" panose="020B0400000000000000" pitchFamily="50" charset="-128"/>
              <a:cs typeface="Arial" panose="020B0604020202020204" pitchFamily="34" charset="0"/>
            </a:endParaRPr>
          </a:p>
          <a:p>
            <a:pPr>
              <a:lnSpc>
                <a:spcPct val="150000"/>
              </a:lnSpc>
            </a:pPr>
            <a:endParaRPr lang="en-US" altLang="ja-JP" sz="1400" dirty="0">
              <a:latin typeface="BIZ UDPゴシック" panose="020B0400000000000000" pitchFamily="50" charset="-128"/>
              <a:ea typeface="BIZ UDPゴシック" panose="020B0400000000000000" pitchFamily="50" charset="-128"/>
              <a:cs typeface="Arial" panose="020B0604020202020204" pitchFamily="34" charset="0"/>
            </a:endParaRPr>
          </a:p>
          <a:p>
            <a:pPr>
              <a:lnSpc>
                <a:spcPct val="150000"/>
              </a:lnSpc>
            </a:pPr>
            <a:r>
              <a:rPr kumimoji="1" lang="en-US" altLang="ja-JP" sz="1400" dirty="0">
                <a:latin typeface="BIZ UDPゴシック" panose="020B0400000000000000" pitchFamily="50" charset="-128"/>
                <a:ea typeface="BIZ UDPゴシック" panose="020B0400000000000000" pitchFamily="50" charset="-128"/>
                <a:cs typeface="Arial" panose="020B0604020202020204" pitchFamily="34" charset="0"/>
              </a:rPr>
              <a:t>〔 </a:t>
            </a:r>
            <a:r>
              <a:rPr kumimoji="1"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主な評価の視点 </a:t>
            </a:r>
            <a:r>
              <a:rPr kumimoji="1" lang="en-US" altLang="ja-JP" sz="1400" dirty="0">
                <a:latin typeface="BIZ UDPゴシック" panose="020B0400000000000000" pitchFamily="50" charset="-128"/>
                <a:ea typeface="BIZ UDPゴシック" panose="020B0400000000000000" pitchFamily="50" charset="-128"/>
                <a:cs typeface="Arial" panose="020B0604020202020204" pitchFamily="34" charset="0"/>
              </a:rPr>
              <a:t>〕</a:t>
            </a:r>
          </a:p>
          <a:p>
            <a:pPr marL="285750" indent="-285750">
              <a:lnSpc>
                <a:spcPct val="150000"/>
              </a:lnSpc>
              <a:buFont typeface="Wingdings" panose="05000000000000000000" pitchFamily="2" charset="2"/>
              <a:buChar char="ü"/>
            </a:pPr>
            <a:r>
              <a:rPr lang="ja-JP" altLang="en-US" sz="1400" dirty="0">
                <a:latin typeface="BIZ UDPゴシック" panose="020B0400000000000000" pitchFamily="50" charset="-128"/>
                <a:ea typeface="BIZ UDPゴシック" panose="020B0400000000000000" pitchFamily="50" charset="-128"/>
                <a:cs typeface="Arial" panose="020B0604020202020204" pitchFamily="34" charset="0"/>
              </a:rPr>
              <a:t>主体的・継続的・安定的にプロジェクトを実施できる実施体制になっているか</a:t>
            </a:r>
          </a:p>
        </p:txBody>
      </p:sp>
    </p:spTree>
    <p:extLst>
      <p:ext uri="{BB962C8B-B14F-4D97-AF65-F5344CB8AC3E}">
        <p14:creationId xmlns:p14="http://schemas.microsoft.com/office/powerpoint/2010/main" val="31874819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528</TotalTime>
  <Words>1135</Words>
  <Application>Microsoft Office PowerPoint</Application>
  <PresentationFormat>ワイド画面</PresentationFormat>
  <Paragraphs>89</Paragraphs>
  <Slides>11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BIZ UDPゴシック</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今井 伝憲</dc:creator>
  <cp:lastModifiedBy>今井 伝憲</cp:lastModifiedBy>
  <cp:revision>45</cp:revision>
  <dcterms:created xsi:type="dcterms:W3CDTF">2025-01-17T07:27:28Z</dcterms:created>
  <dcterms:modified xsi:type="dcterms:W3CDTF">2025-03-28T02:20:02Z</dcterms:modified>
</cp:coreProperties>
</file>